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5"/>
  </p:notesMasterIdLst>
  <p:handoutMasterIdLst>
    <p:handoutMasterId r:id="rId116"/>
  </p:handoutMasterIdLst>
  <p:sldIdLst>
    <p:sldId id="285" r:id="rId2"/>
    <p:sldId id="337" r:id="rId3"/>
    <p:sldId id="329" r:id="rId4"/>
    <p:sldId id="333" r:id="rId5"/>
    <p:sldId id="334" r:id="rId6"/>
    <p:sldId id="330" r:id="rId7"/>
    <p:sldId id="336" r:id="rId8"/>
    <p:sldId id="335" r:id="rId9"/>
    <p:sldId id="338" r:id="rId10"/>
    <p:sldId id="339" r:id="rId11"/>
    <p:sldId id="340" r:id="rId12"/>
    <p:sldId id="341" r:id="rId13"/>
    <p:sldId id="342" r:id="rId14"/>
    <p:sldId id="344" r:id="rId15"/>
    <p:sldId id="345" r:id="rId16"/>
    <p:sldId id="346" r:id="rId17"/>
    <p:sldId id="347" r:id="rId18"/>
    <p:sldId id="348" r:id="rId19"/>
    <p:sldId id="349" r:id="rId20"/>
    <p:sldId id="350" r:id="rId21"/>
    <p:sldId id="351" r:id="rId22"/>
    <p:sldId id="405" r:id="rId23"/>
    <p:sldId id="406" r:id="rId24"/>
    <p:sldId id="359" r:id="rId25"/>
    <p:sldId id="317" r:id="rId26"/>
    <p:sldId id="288" r:id="rId27"/>
    <p:sldId id="318" r:id="rId28"/>
    <p:sldId id="286" r:id="rId29"/>
    <p:sldId id="287" r:id="rId30"/>
    <p:sldId id="289" r:id="rId31"/>
    <p:sldId id="290" r:id="rId32"/>
    <p:sldId id="291" r:id="rId33"/>
    <p:sldId id="367" r:id="rId34"/>
    <p:sldId id="352" r:id="rId35"/>
    <p:sldId id="353" r:id="rId36"/>
    <p:sldId id="404" r:id="rId37"/>
    <p:sldId id="356" r:id="rId38"/>
    <p:sldId id="357" r:id="rId39"/>
    <p:sldId id="407" r:id="rId40"/>
    <p:sldId id="408" r:id="rId41"/>
    <p:sldId id="292" r:id="rId42"/>
    <p:sldId id="293" r:id="rId43"/>
    <p:sldId id="354" r:id="rId44"/>
    <p:sldId id="355" r:id="rId45"/>
    <p:sldId id="358" r:id="rId46"/>
    <p:sldId id="409" r:id="rId47"/>
    <p:sldId id="294" r:id="rId48"/>
    <p:sldId id="321" r:id="rId49"/>
    <p:sldId id="295" r:id="rId50"/>
    <p:sldId id="362" r:id="rId51"/>
    <p:sldId id="363" r:id="rId52"/>
    <p:sldId id="364" r:id="rId53"/>
    <p:sldId id="365" r:id="rId54"/>
    <p:sldId id="296" r:id="rId55"/>
    <p:sldId id="297" r:id="rId56"/>
    <p:sldId id="298" r:id="rId57"/>
    <p:sldId id="360" r:id="rId58"/>
    <p:sldId id="361" r:id="rId59"/>
    <p:sldId id="299" r:id="rId60"/>
    <p:sldId id="300" r:id="rId61"/>
    <p:sldId id="301" r:id="rId62"/>
    <p:sldId id="374" r:id="rId63"/>
    <p:sldId id="401" r:id="rId64"/>
    <p:sldId id="375" r:id="rId65"/>
    <p:sldId id="376" r:id="rId66"/>
    <p:sldId id="366" r:id="rId67"/>
    <p:sldId id="302" r:id="rId68"/>
    <p:sldId id="322" r:id="rId69"/>
    <p:sldId id="368" r:id="rId70"/>
    <p:sldId id="370" r:id="rId71"/>
    <p:sldId id="372" r:id="rId72"/>
    <p:sldId id="310" r:id="rId73"/>
    <p:sldId id="303" r:id="rId74"/>
    <p:sldId id="371" r:id="rId75"/>
    <p:sldId id="373" r:id="rId76"/>
    <p:sldId id="315" r:id="rId77"/>
    <p:sldId id="377" r:id="rId78"/>
    <p:sldId id="378" r:id="rId79"/>
    <p:sldId id="316" r:id="rId80"/>
    <p:sldId id="323" r:id="rId81"/>
    <p:sldId id="379" r:id="rId82"/>
    <p:sldId id="380" r:id="rId83"/>
    <p:sldId id="381" r:id="rId84"/>
    <p:sldId id="312" r:id="rId85"/>
    <p:sldId id="313" r:id="rId86"/>
    <p:sldId id="314" r:id="rId87"/>
    <p:sldId id="324" r:id="rId88"/>
    <p:sldId id="305" r:id="rId89"/>
    <p:sldId id="383" r:id="rId90"/>
    <p:sldId id="384" r:id="rId91"/>
    <p:sldId id="385" r:id="rId92"/>
    <p:sldId id="306" r:id="rId93"/>
    <p:sldId id="325" r:id="rId94"/>
    <p:sldId id="307" r:id="rId95"/>
    <p:sldId id="386" r:id="rId96"/>
    <p:sldId id="387" r:id="rId97"/>
    <p:sldId id="388" r:id="rId98"/>
    <p:sldId id="389" r:id="rId99"/>
    <p:sldId id="390" r:id="rId100"/>
    <p:sldId id="391" r:id="rId101"/>
    <p:sldId id="308" r:id="rId102"/>
    <p:sldId id="392" r:id="rId103"/>
    <p:sldId id="393" r:id="rId104"/>
    <p:sldId id="309" r:id="rId105"/>
    <p:sldId id="394" r:id="rId106"/>
    <p:sldId id="395" r:id="rId107"/>
    <p:sldId id="396" r:id="rId108"/>
    <p:sldId id="397" r:id="rId109"/>
    <p:sldId id="398" r:id="rId110"/>
    <p:sldId id="399" r:id="rId111"/>
    <p:sldId id="382" r:id="rId112"/>
    <p:sldId id="402" r:id="rId113"/>
    <p:sldId id="403" r:id="rId114"/>
  </p:sldIdLst>
  <p:sldSz cx="9144000" cy="6858000" type="screen4x3"/>
  <p:notesSz cx="6858000" cy="92964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2000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2000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2000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2000"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C99"/>
    <a:srgbClr val="FFFFCC"/>
    <a:srgbClr val="FFCC66"/>
    <a:srgbClr val="CC00CC"/>
    <a:srgbClr val="FFFFFF"/>
    <a:srgbClr val="008000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15637" autoAdjust="0"/>
    <p:restoredTop sz="94604" autoAdjust="0"/>
  </p:normalViewPr>
  <p:slideViewPr>
    <p:cSldViewPr>
      <p:cViewPr varScale="1">
        <p:scale>
          <a:sx n="74" d="100"/>
          <a:sy n="74" d="100"/>
        </p:scale>
        <p:origin x="-1596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7134"/>
    </p:cViewPr>
  </p:sorterViewPr>
  <p:notesViewPr>
    <p:cSldViewPr>
      <p:cViewPr varScale="1">
        <p:scale>
          <a:sx n="82" d="100"/>
          <a:sy n="82" d="100"/>
        </p:scale>
        <p:origin x="-1980" y="-102"/>
      </p:cViewPr>
      <p:guideLst>
        <p:guide orient="horz" pos="2928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presProps" Target="presProp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110" Type="http://schemas.openxmlformats.org/officeDocument/2006/relationships/slide" Target="slides/slide109.xml"/><Relationship Id="rId11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2" Type="http://schemas.openxmlformats.org/officeDocument/2006/relationships/image" Target="../media/image7.wmf"/><Relationship Id="rId1" Type="http://schemas.openxmlformats.org/officeDocument/2006/relationships/image" Target="../media/image6.wmf"/><Relationship Id="rId6" Type="http://schemas.openxmlformats.org/officeDocument/2006/relationships/image" Target="../media/image11.wmf"/><Relationship Id="rId5" Type="http://schemas.openxmlformats.org/officeDocument/2006/relationships/image" Target="../media/image10.wmf"/><Relationship Id="rId4" Type="http://schemas.openxmlformats.org/officeDocument/2006/relationships/image" Target="../media/image9.wmf"/></Relationships>
</file>

<file path=ppt/drawings/_rels/vmlDrawing10.vml.rels><?xml version="1.0" encoding="UTF-8" standalone="yes"?>
<Relationships xmlns="http://schemas.openxmlformats.org/package/2006/relationships"><Relationship Id="rId8" Type="http://schemas.openxmlformats.org/officeDocument/2006/relationships/image" Target="../media/image90.wmf"/><Relationship Id="rId3" Type="http://schemas.openxmlformats.org/officeDocument/2006/relationships/image" Target="../media/image75.wmf"/><Relationship Id="rId7" Type="http://schemas.openxmlformats.org/officeDocument/2006/relationships/image" Target="../media/image89.wmf"/><Relationship Id="rId2" Type="http://schemas.openxmlformats.org/officeDocument/2006/relationships/image" Target="../media/image85.wmf"/><Relationship Id="rId1" Type="http://schemas.openxmlformats.org/officeDocument/2006/relationships/image" Target="../media/image84.wmf"/><Relationship Id="rId6" Type="http://schemas.openxmlformats.org/officeDocument/2006/relationships/image" Target="../media/image88.wmf"/><Relationship Id="rId5" Type="http://schemas.openxmlformats.org/officeDocument/2006/relationships/image" Target="../media/image87.wmf"/><Relationship Id="rId10" Type="http://schemas.openxmlformats.org/officeDocument/2006/relationships/image" Target="../media/image92.wmf"/><Relationship Id="rId4" Type="http://schemas.openxmlformats.org/officeDocument/2006/relationships/image" Target="../media/image86.wmf"/><Relationship Id="rId9" Type="http://schemas.openxmlformats.org/officeDocument/2006/relationships/image" Target="../media/image91.w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95.wmf"/><Relationship Id="rId2" Type="http://schemas.openxmlformats.org/officeDocument/2006/relationships/image" Target="../media/image94.wmf"/><Relationship Id="rId1" Type="http://schemas.openxmlformats.org/officeDocument/2006/relationships/image" Target="../media/image93.wmf"/><Relationship Id="rId6" Type="http://schemas.openxmlformats.org/officeDocument/2006/relationships/image" Target="../media/image98.wmf"/><Relationship Id="rId5" Type="http://schemas.openxmlformats.org/officeDocument/2006/relationships/image" Target="../media/image97.wmf"/><Relationship Id="rId4" Type="http://schemas.openxmlformats.org/officeDocument/2006/relationships/image" Target="../media/image96.w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wmf"/><Relationship Id="rId2" Type="http://schemas.openxmlformats.org/officeDocument/2006/relationships/image" Target="../media/image100.wmf"/><Relationship Id="rId1" Type="http://schemas.openxmlformats.org/officeDocument/2006/relationships/image" Target="../media/image99.wmf"/><Relationship Id="rId5" Type="http://schemas.openxmlformats.org/officeDocument/2006/relationships/image" Target="../media/image103.wmf"/><Relationship Id="rId4" Type="http://schemas.openxmlformats.org/officeDocument/2006/relationships/image" Target="../media/image102.wmf"/></Relationships>
</file>

<file path=ppt/drawings/_rels/vmlDrawing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wmf"/><Relationship Id="rId2" Type="http://schemas.openxmlformats.org/officeDocument/2006/relationships/image" Target="../media/image105.wmf"/><Relationship Id="rId1" Type="http://schemas.openxmlformats.org/officeDocument/2006/relationships/image" Target="../media/image104.wmf"/></Relationships>
</file>

<file path=ppt/drawings/_rels/vmlDrawing1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wmf"/><Relationship Id="rId2" Type="http://schemas.openxmlformats.org/officeDocument/2006/relationships/image" Target="../media/image116.wmf"/><Relationship Id="rId1" Type="http://schemas.openxmlformats.org/officeDocument/2006/relationships/image" Target="../media/image115.wmf"/><Relationship Id="rId4" Type="http://schemas.openxmlformats.org/officeDocument/2006/relationships/image" Target="../media/image118.wmf"/></Relationships>
</file>

<file path=ppt/drawings/_rels/vmlDrawing1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wmf"/><Relationship Id="rId2" Type="http://schemas.openxmlformats.org/officeDocument/2006/relationships/image" Target="../media/image121.wmf"/><Relationship Id="rId1" Type="http://schemas.openxmlformats.org/officeDocument/2006/relationships/image" Target="../media/image120.wmf"/><Relationship Id="rId6" Type="http://schemas.openxmlformats.org/officeDocument/2006/relationships/image" Target="../media/image125.wmf"/><Relationship Id="rId5" Type="http://schemas.openxmlformats.org/officeDocument/2006/relationships/image" Target="../media/image124.wmf"/><Relationship Id="rId4" Type="http://schemas.openxmlformats.org/officeDocument/2006/relationships/image" Target="../media/image123.wmf"/></Relationships>
</file>

<file path=ppt/drawings/_rels/vmlDrawing1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wmf"/><Relationship Id="rId2" Type="http://schemas.openxmlformats.org/officeDocument/2006/relationships/image" Target="../media/image131.wmf"/><Relationship Id="rId1" Type="http://schemas.openxmlformats.org/officeDocument/2006/relationships/image" Target="../media/image130.wmf"/><Relationship Id="rId4" Type="http://schemas.openxmlformats.org/officeDocument/2006/relationships/image" Target="../media/image133.wmf"/></Relationships>
</file>

<file path=ppt/drawings/_rels/vmlDrawing17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wmf"/><Relationship Id="rId1" Type="http://schemas.openxmlformats.org/officeDocument/2006/relationships/image" Target="../media/image134.wmf"/></Relationships>
</file>

<file path=ppt/drawings/_rels/vmlDrawing18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wmf"/><Relationship Id="rId2" Type="http://schemas.openxmlformats.org/officeDocument/2006/relationships/image" Target="../media/image138.wmf"/><Relationship Id="rId1" Type="http://schemas.openxmlformats.org/officeDocument/2006/relationships/image" Target="../media/image137.wmf"/><Relationship Id="rId4" Type="http://schemas.openxmlformats.org/officeDocument/2006/relationships/image" Target="../media/image140.w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6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w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3.wmf"/></Relationships>
</file>

<file path=ppt/drawings/_rels/vmlDrawing2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wmf"/><Relationship Id="rId7" Type="http://schemas.openxmlformats.org/officeDocument/2006/relationships/image" Target="../media/image161.wmf"/><Relationship Id="rId2" Type="http://schemas.openxmlformats.org/officeDocument/2006/relationships/image" Target="../media/image156.wmf"/><Relationship Id="rId1" Type="http://schemas.openxmlformats.org/officeDocument/2006/relationships/image" Target="../media/image66.wmf"/><Relationship Id="rId6" Type="http://schemas.openxmlformats.org/officeDocument/2006/relationships/image" Target="../media/image160.wmf"/><Relationship Id="rId5" Type="http://schemas.openxmlformats.org/officeDocument/2006/relationships/image" Target="../media/image159.wmf"/><Relationship Id="rId4" Type="http://schemas.openxmlformats.org/officeDocument/2006/relationships/image" Target="../media/image158.wmf"/></Relationships>
</file>

<file path=ppt/drawings/_rels/vmlDrawing2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wmf"/><Relationship Id="rId2" Type="http://schemas.openxmlformats.org/officeDocument/2006/relationships/image" Target="../media/image138.wmf"/><Relationship Id="rId1" Type="http://schemas.openxmlformats.org/officeDocument/2006/relationships/image" Target="../media/image137.wmf"/><Relationship Id="rId4" Type="http://schemas.openxmlformats.org/officeDocument/2006/relationships/image" Target="../media/image163.wmf"/></Relationships>
</file>

<file path=ppt/drawings/_rels/vmlDrawing2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wmf"/><Relationship Id="rId2" Type="http://schemas.openxmlformats.org/officeDocument/2006/relationships/image" Target="../media/image167.wmf"/><Relationship Id="rId1" Type="http://schemas.openxmlformats.org/officeDocument/2006/relationships/image" Target="../media/image166.wmf"/></Relationships>
</file>

<file path=ppt/drawings/_rels/vmlDrawing2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wmf"/><Relationship Id="rId1" Type="http://schemas.openxmlformats.org/officeDocument/2006/relationships/image" Target="../media/image177.wmf"/></Relationships>
</file>

<file path=ppt/drawings/_rels/vmlDrawing2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wmf"/><Relationship Id="rId2" Type="http://schemas.openxmlformats.org/officeDocument/2006/relationships/image" Target="../media/image190.wmf"/><Relationship Id="rId1" Type="http://schemas.openxmlformats.org/officeDocument/2006/relationships/image" Target="../media/image189.wmf"/><Relationship Id="rId5" Type="http://schemas.openxmlformats.org/officeDocument/2006/relationships/image" Target="../media/image193.wmf"/><Relationship Id="rId4" Type="http://schemas.openxmlformats.org/officeDocument/2006/relationships/image" Target="../media/image192.wmf"/></Relationships>
</file>

<file path=ppt/drawings/_rels/vmlDrawing26.vml.rels><?xml version="1.0" encoding="UTF-8" standalone="yes"?>
<Relationships xmlns="http://schemas.openxmlformats.org/package/2006/relationships"><Relationship Id="rId8" Type="http://schemas.openxmlformats.org/officeDocument/2006/relationships/image" Target="../media/image202.wmf"/><Relationship Id="rId3" Type="http://schemas.openxmlformats.org/officeDocument/2006/relationships/image" Target="../media/image197.wmf"/><Relationship Id="rId7" Type="http://schemas.openxmlformats.org/officeDocument/2006/relationships/image" Target="../media/image201.wmf"/><Relationship Id="rId2" Type="http://schemas.openxmlformats.org/officeDocument/2006/relationships/image" Target="../media/image196.wmf"/><Relationship Id="rId1" Type="http://schemas.openxmlformats.org/officeDocument/2006/relationships/image" Target="../media/image195.wmf"/><Relationship Id="rId6" Type="http://schemas.openxmlformats.org/officeDocument/2006/relationships/image" Target="../media/image200.wmf"/><Relationship Id="rId11" Type="http://schemas.openxmlformats.org/officeDocument/2006/relationships/image" Target="../media/image205.wmf"/><Relationship Id="rId5" Type="http://schemas.openxmlformats.org/officeDocument/2006/relationships/image" Target="../media/image199.wmf"/><Relationship Id="rId10" Type="http://schemas.openxmlformats.org/officeDocument/2006/relationships/image" Target="../media/image204.wmf"/><Relationship Id="rId4" Type="http://schemas.openxmlformats.org/officeDocument/2006/relationships/image" Target="../media/image198.wmf"/><Relationship Id="rId9" Type="http://schemas.openxmlformats.org/officeDocument/2006/relationships/image" Target="../media/image203.wmf"/></Relationships>
</file>

<file path=ppt/drawings/_rels/vmlDrawing27.v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wmf"/><Relationship Id="rId7" Type="http://schemas.openxmlformats.org/officeDocument/2006/relationships/image" Target="../media/image212.wmf"/><Relationship Id="rId2" Type="http://schemas.openxmlformats.org/officeDocument/2006/relationships/image" Target="../media/image207.wmf"/><Relationship Id="rId1" Type="http://schemas.openxmlformats.org/officeDocument/2006/relationships/image" Target="../media/image206.wmf"/><Relationship Id="rId6" Type="http://schemas.openxmlformats.org/officeDocument/2006/relationships/image" Target="../media/image211.wmf"/><Relationship Id="rId5" Type="http://schemas.openxmlformats.org/officeDocument/2006/relationships/image" Target="../media/image210.wmf"/><Relationship Id="rId4" Type="http://schemas.openxmlformats.org/officeDocument/2006/relationships/image" Target="../media/image209.wmf"/></Relationships>
</file>

<file path=ppt/drawings/_rels/vmlDrawing28.v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wmf"/><Relationship Id="rId2" Type="http://schemas.openxmlformats.org/officeDocument/2006/relationships/image" Target="../media/image214.wmf"/><Relationship Id="rId1" Type="http://schemas.openxmlformats.org/officeDocument/2006/relationships/image" Target="../media/image213.wmf"/><Relationship Id="rId4" Type="http://schemas.openxmlformats.org/officeDocument/2006/relationships/image" Target="../media/image216.wmf"/></Relationships>
</file>

<file path=ppt/drawings/_rels/vmlDrawing29.v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wmf"/><Relationship Id="rId2" Type="http://schemas.openxmlformats.org/officeDocument/2006/relationships/image" Target="../media/image218.wmf"/><Relationship Id="rId1" Type="http://schemas.openxmlformats.org/officeDocument/2006/relationships/image" Target="../media/image217.wmf"/><Relationship Id="rId6" Type="http://schemas.openxmlformats.org/officeDocument/2006/relationships/image" Target="../media/image222.wmf"/><Relationship Id="rId5" Type="http://schemas.openxmlformats.org/officeDocument/2006/relationships/image" Target="../media/image221.wmf"/><Relationship Id="rId4" Type="http://schemas.openxmlformats.org/officeDocument/2006/relationships/image" Target="../media/image220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wmf"/></Relationships>
</file>

<file path=ppt/drawings/_rels/vmlDrawing30.v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wmf"/><Relationship Id="rId2" Type="http://schemas.openxmlformats.org/officeDocument/2006/relationships/image" Target="../media/image227.wmf"/><Relationship Id="rId1" Type="http://schemas.openxmlformats.org/officeDocument/2006/relationships/image" Target="../media/image226.wmf"/><Relationship Id="rId6" Type="http://schemas.openxmlformats.org/officeDocument/2006/relationships/image" Target="../media/image229.wmf"/><Relationship Id="rId5" Type="http://schemas.openxmlformats.org/officeDocument/2006/relationships/image" Target="../media/image228.wmf"/><Relationship Id="rId4" Type="http://schemas.openxmlformats.org/officeDocument/2006/relationships/image" Target="../media/image209.wmf"/></Relationships>
</file>

<file path=ppt/drawings/_rels/vmlDrawing31.vml.rels><?xml version="1.0" encoding="UTF-8" standalone="yes"?>
<Relationships xmlns="http://schemas.openxmlformats.org/package/2006/relationships"><Relationship Id="rId3" Type="http://schemas.openxmlformats.org/officeDocument/2006/relationships/image" Target="../media/image232.wmf"/><Relationship Id="rId2" Type="http://schemas.openxmlformats.org/officeDocument/2006/relationships/image" Target="../media/image231.wmf"/><Relationship Id="rId1" Type="http://schemas.openxmlformats.org/officeDocument/2006/relationships/image" Target="../media/image230.wmf"/><Relationship Id="rId4" Type="http://schemas.openxmlformats.org/officeDocument/2006/relationships/image" Target="../media/image233.wmf"/></Relationships>
</file>

<file path=ppt/drawings/_rels/vmlDrawing32.vml.rels><?xml version="1.0" encoding="UTF-8" standalone="yes"?>
<Relationships xmlns="http://schemas.openxmlformats.org/package/2006/relationships"><Relationship Id="rId3" Type="http://schemas.openxmlformats.org/officeDocument/2006/relationships/image" Target="../media/image236.wmf"/><Relationship Id="rId2" Type="http://schemas.openxmlformats.org/officeDocument/2006/relationships/image" Target="../media/image235.wmf"/><Relationship Id="rId1" Type="http://schemas.openxmlformats.org/officeDocument/2006/relationships/image" Target="../media/image234.wmf"/><Relationship Id="rId4" Type="http://schemas.openxmlformats.org/officeDocument/2006/relationships/image" Target="../media/image237.wmf"/></Relationships>
</file>

<file path=ppt/drawings/_rels/vmlDrawing33.vml.rels><?xml version="1.0" encoding="UTF-8" standalone="yes"?>
<Relationships xmlns="http://schemas.openxmlformats.org/package/2006/relationships"><Relationship Id="rId3" Type="http://schemas.openxmlformats.org/officeDocument/2006/relationships/image" Target="../media/image247.wmf"/><Relationship Id="rId2" Type="http://schemas.openxmlformats.org/officeDocument/2006/relationships/image" Target="../media/image246.wmf"/><Relationship Id="rId1" Type="http://schemas.openxmlformats.org/officeDocument/2006/relationships/image" Target="../media/image245.wmf"/><Relationship Id="rId6" Type="http://schemas.openxmlformats.org/officeDocument/2006/relationships/image" Target="../media/image250.wmf"/><Relationship Id="rId5" Type="http://schemas.openxmlformats.org/officeDocument/2006/relationships/image" Target="../media/image249.wmf"/><Relationship Id="rId4" Type="http://schemas.openxmlformats.org/officeDocument/2006/relationships/image" Target="../media/image248.wmf"/></Relationships>
</file>

<file path=ppt/drawings/_rels/vmlDrawing34.vml.rels><?xml version="1.0" encoding="UTF-8" standalone="yes"?>
<Relationships xmlns="http://schemas.openxmlformats.org/package/2006/relationships"><Relationship Id="rId2" Type="http://schemas.openxmlformats.org/officeDocument/2006/relationships/image" Target="../media/image253.wmf"/><Relationship Id="rId1" Type="http://schemas.openxmlformats.org/officeDocument/2006/relationships/image" Target="../media/image252.wmf"/></Relationships>
</file>

<file path=ppt/drawings/_rels/vmlDrawing35.vml.rels><?xml version="1.0" encoding="UTF-8" standalone="yes"?>
<Relationships xmlns="http://schemas.openxmlformats.org/package/2006/relationships"><Relationship Id="rId3" Type="http://schemas.openxmlformats.org/officeDocument/2006/relationships/image" Target="../media/image257.wmf"/><Relationship Id="rId7" Type="http://schemas.openxmlformats.org/officeDocument/2006/relationships/image" Target="../media/image261.wmf"/><Relationship Id="rId2" Type="http://schemas.openxmlformats.org/officeDocument/2006/relationships/image" Target="../media/image256.wmf"/><Relationship Id="rId1" Type="http://schemas.openxmlformats.org/officeDocument/2006/relationships/image" Target="../media/image255.wmf"/><Relationship Id="rId6" Type="http://schemas.openxmlformats.org/officeDocument/2006/relationships/image" Target="../media/image260.wmf"/><Relationship Id="rId5" Type="http://schemas.openxmlformats.org/officeDocument/2006/relationships/image" Target="../media/image259.wmf"/><Relationship Id="rId4" Type="http://schemas.openxmlformats.org/officeDocument/2006/relationships/image" Target="../media/image258.wmf"/></Relationships>
</file>

<file path=ppt/drawings/_rels/vmlDrawing36.vml.rels><?xml version="1.0" encoding="UTF-8" standalone="yes"?>
<Relationships xmlns="http://schemas.openxmlformats.org/package/2006/relationships"><Relationship Id="rId3" Type="http://schemas.openxmlformats.org/officeDocument/2006/relationships/image" Target="../media/image264.wmf"/><Relationship Id="rId2" Type="http://schemas.openxmlformats.org/officeDocument/2006/relationships/image" Target="../media/image263.wmf"/><Relationship Id="rId1" Type="http://schemas.openxmlformats.org/officeDocument/2006/relationships/image" Target="../media/image262.wmf"/><Relationship Id="rId4" Type="http://schemas.openxmlformats.org/officeDocument/2006/relationships/image" Target="../media/image265.wmf"/></Relationships>
</file>

<file path=ppt/drawings/_rels/vmlDrawing37.vml.rels><?xml version="1.0" encoding="UTF-8" standalone="yes"?>
<Relationships xmlns="http://schemas.openxmlformats.org/package/2006/relationships"><Relationship Id="rId3" Type="http://schemas.openxmlformats.org/officeDocument/2006/relationships/image" Target="../media/image275.wmf"/><Relationship Id="rId2" Type="http://schemas.openxmlformats.org/officeDocument/2006/relationships/image" Target="../media/image274.wmf"/><Relationship Id="rId1" Type="http://schemas.openxmlformats.org/officeDocument/2006/relationships/image" Target="../media/image273.wmf"/><Relationship Id="rId4" Type="http://schemas.openxmlformats.org/officeDocument/2006/relationships/image" Target="../media/image276.wmf"/></Relationships>
</file>

<file path=ppt/drawings/_rels/vmlDrawing38.v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wmf"/><Relationship Id="rId2" Type="http://schemas.openxmlformats.org/officeDocument/2006/relationships/image" Target="../media/image279.wmf"/><Relationship Id="rId1" Type="http://schemas.openxmlformats.org/officeDocument/2006/relationships/image" Target="../media/image278.wmf"/><Relationship Id="rId6" Type="http://schemas.openxmlformats.org/officeDocument/2006/relationships/image" Target="../media/image283.wmf"/><Relationship Id="rId5" Type="http://schemas.openxmlformats.org/officeDocument/2006/relationships/image" Target="../media/image282.wmf"/><Relationship Id="rId4" Type="http://schemas.openxmlformats.org/officeDocument/2006/relationships/image" Target="../media/image281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21.wmf"/><Relationship Id="rId1" Type="http://schemas.openxmlformats.org/officeDocument/2006/relationships/image" Target="../media/image20.wmf"/></Relationships>
</file>

<file path=ppt/drawings/_rels/vmlDrawing5.vml.rels><?xml version="1.0" encoding="UTF-8" standalone="yes"?>
<Relationships xmlns="http://schemas.openxmlformats.org/package/2006/relationships"><Relationship Id="rId8" Type="http://schemas.openxmlformats.org/officeDocument/2006/relationships/image" Target="../media/image31.wmf"/><Relationship Id="rId3" Type="http://schemas.openxmlformats.org/officeDocument/2006/relationships/image" Target="../media/image26.wmf"/><Relationship Id="rId7" Type="http://schemas.openxmlformats.org/officeDocument/2006/relationships/image" Target="../media/image30.wmf"/><Relationship Id="rId2" Type="http://schemas.openxmlformats.org/officeDocument/2006/relationships/image" Target="../media/image25.wmf"/><Relationship Id="rId1" Type="http://schemas.openxmlformats.org/officeDocument/2006/relationships/image" Target="../media/image24.wmf"/><Relationship Id="rId6" Type="http://schemas.openxmlformats.org/officeDocument/2006/relationships/image" Target="../media/image29.wmf"/><Relationship Id="rId5" Type="http://schemas.openxmlformats.org/officeDocument/2006/relationships/image" Target="../media/image28.wmf"/><Relationship Id="rId10" Type="http://schemas.openxmlformats.org/officeDocument/2006/relationships/image" Target="../media/image33.wmf"/><Relationship Id="rId4" Type="http://schemas.openxmlformats.org/officeDocument/2006/relationships/image" Target="../media/image27.wmf"/><Relationship Id="rId9" Type="http://schemas.openxmlformats.org/officeDocument/2006/relationships/image" Target="../media/image32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66.wmf"/><Relationship Id="rId2" Type="http://schemas.openxmlformats.org/officeDocument/2006/relationships/image" Target="../media/image65.wmf"/><Relationship Id="rId1" Type="http://schemas.openxmlformats.org/officeDocument/2006/relationships/image" Target="../media/image64.wmf"/><Relationship Id="rId6" Type="http://schemas.openxmlformats.org/officeDocument/2006/relationships/image" Target="../media/image69.wmf"/><Relationship Id="rId5" Type="http://schemas.openxmlformats.org/officeDocument/2006/relationships/image" Target="../media/image68.wmf"/><Relationship Id="rId4" Type="http://schemas.openxmlformats.org/officeDocument/2006/relationships/image" Target="../media/image67.wmf"/></Relationships>
</file>

<file path=ppt/drawings/_rels/vmlDrawing9.vml.rels><?xml version="1.0" encoding="UTF-8" standalone="yes"?>
<Relationships xmlns="http://schemas.openxmlformats.org/package/2006/relationships"><Relationship Id="rId8" Type="http://schemas.openxmlformats.org/officeDocument/2006/relationships/image" Target="../media/image78.wmf"/><Relationship Id="rId13" Type="http://schemas.openxmlformats.org/officeDocument/2006/relationships/image" Target="../media/image83.wmf"/><Relationship Id="rId3" Type="http://schemas.openxmlformats.org/officeDocument/2006/relationships/image" Target="../media/image73.wmf"/><Relationship Id="rId7" Type="http://schemas.openxmlformats.org/officeDocument/2006/relationships/image" Target="../media/image77.wmf"/><Relationship Id="rId12" Type="http://schemas.openxmlformats.org/officeDocument/2006/relationships/image" Target="../media/image82.wmf"/><Relationship Id="rId2" Type="http://schemas.openxmlformats.org/officeDocument/2006/relationships/image" Target="../media/image72.wmf"/><Relationship Id="rId1" Type="http://schemas.openxmlformats.org/officeDocument/2006/relationships/image" Target="../media/image71.wmf"/><Relationship Id="rId6" Type="http://schemas.openxmlformats.org/officeDocument/2006/relationships/image" Target="../media/image76.wmf"/><Relationship Id="rId11" Type="http://schemas.openxmlformats.org/officeDocument/2006/relationships/image" Target="../media/image81.wmf"/><Relationship Id="rId5" Type="http://schemas.openxmlformats.org/officeDocument/2006/relationships/image" Target="../media/image75.wmf"/><Relationship Id="rId10" Type="http://schemas.openxmlformats.org/officeDocument/2006/relationships/image" Target="../media/image80.wmf"/><Relationship Id="rId4" Type="http://schemas.openxmlformats.org/officeDocument/2006/relationships/image" Target="../media/image74.wmf"/><Relationship Id="rId9" Type="http://schemas.openxmlformats.org/officeDocument/2006/relationships/image" Target="../media/image79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2007" cy="465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04" tIns="46552" rIns="93104" bIns="46552" numCol="1" anchor="t" anchorCtr="0" compatLnSpc="1">
            <a:prstTxWarp prst="textNoShape">
              <a:avLst/>
            </a:prstTxWarp>
          </a:bodyPr>
          <a:lstStyle>
            <a:lvl1pPr defTabSz="930275" eaLnBrk="1" hangingPunct="1">
              <a:defRPr sz="1200"/>
            </a:lvl1pPr>
          </a:lstStyle>
          <a:p>
            <a:endParaRPr lang="en-US"/>
          </a:p>
        </p:txBody>
      </p:sp>
      <p:sp>
        <p:nvSpPr>
          <p:cNvPr id="8704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439" y="0"/>
            <a:ext cx="2972007" cy="465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04" tIns="46552" rIns="93104" bIns="46552" numCol="1" anchor="t" anchorCtr="0" compatLnSpc="1">
            <a:prstTxWarp prst="textNoShape">
              <a:avLst/>
            </a:prstTxWarp>
          </a:bodyPr>
          <a:lstStyle>
            <a:lvl1pPr algn="r" defTabSz="930275" eaLnBrk="1" hangingPunct="1">
              <a:defRPr sz="1200"/>
            </a:lvl1pPr>
          </a:lstStyle>
          <a:p>
            <a:endParaRPr lang="en-US"/>
          </a:p>
        </p:txBody>
      </p:sp>
      <p:sp>
        <p:nvSpPr>
          <p:cNvPr id="8704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29356"/>
            <a:ext cx="2972007" cy="465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04" tIns="46552" rIns="93104" bIns="46552" numCol="1" anchor="b" anchorCtr="0" compatLnSpc="1">
            <a:prstTxWarp prst="textNoShape">
              <a:avLst/>
            </a:prstTxWarp>
          </a:bodyPr>
          <a:lstStyle>
            <a:lvl1pPr defTabSz="930275" eaLnBrk="1" hangingPunct="1">
              <a:defRPr sz="1200"/>
            </a:lvl1pPr>
          </a:lstStyle>
          <a:p>
            <a:endParaRPr lang="en-US"/>
          </a:p>
        </p:txBody>
      </p:sp>
      <p:sp>
        <p:nvSpPr>
          <p:cNvPr id="8704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439" y="8829356"/>
            <a:ext cx="2972007" cy="465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04" tIns="46552" rIns="93104" bIns="46552" numCol="1" anchor="b" anchorCtr="0" compatLnSpc="1">
            <a:prstTxWarp prst="textNoShape">
              <a:avLst/>
            </a:prstTxWarp>
          </a:bodyPr>
          <a:lstStyle>
            <a:lvl1pPr algn="r" defTabSz="930275" eaLnBrk="1" hangingPunct="1">
              <a:defRPr sz="1200"/>
            </a:lvl1pPr>
          </a:lstStyle>
          <a:p>
            <a:fld id="{0B1BC692-EC5C-4F4B-AA9E-28F15D6B57B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71324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2007" cy="465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04" tIns="46552" rIns="93104" bIns="46552" numCol="1" anchor="t" anchorCtr="0" compatLnSpc="1">
            <a:prstTxWarp prst="textNoShape">
              <a:avLst/>
            </a:prstTxWarp>
          </a:bodyPr>
          <a:lstStyle>
            <a:lvl1pPr defTabSz="930275" eaLnBrk="1" hangingPunct="1">
              <a:defRPr sz="1200"/>
            </a:lvl1pPr>
          </a:lstStyle>
          <a:p>
            <a:endParaRPr lang="en-US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439" y="0"/>
            <a:ext cx="2972007" cy="465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04" tIns="46552" rIns="93104" bIns="46552" numCol="1" anchor="t" anchorCtr="0" compatLnSpc="1">
            <a:prstTxWarp prst="textNoShape">
              <a:avLst/>
            </a:prstTxWarp>
          </a:bodyPr>
          <a:lstStyle>
            <a:lvl1pPr algn="r" defTabSz="930275" eaLnBrk="1" hangingPunct="1">
              <a:defRPr sz="1200"/>
            </a:lvl1pPr>
          </a:lstStyle>
          <a:p>
            <a:endParaRPr lang="en-US"/>
          </a:p>
        </p:txBody>
      </p:sp>
      <p:sp>
        <p:nvSpPr>
          <p:cNvPr id="614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04900" y="696913"/>
            <a:ext cx="4648200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614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490" y="4416267"/>
            <a:ext cx="5487022" cy="41827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04" tIns="46552" rIns="93104" bIns="4655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615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29356"/>
            <a:ext cx="2972007" cy="465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04" tIns="46552" rIns="93104" bIns="46552" numCol="1" anchor="b" anchorCtr="0" compatLnSpc="1">
            <a:prstTxWarp prst="textNoShape">
              <a:avLst/>
            </a:prstTxWarp>
          </a:bodyPr>
          <a:lstStyle>
            <a:lvl1pPr defTabSz="930275" eaLnBrk="1" hangingPunct="1">
              <a:defRPr sz="1200"/>
            </a:lvl1pPr>
          </a:lstStyle>
          <a:p>
            <a:endParaRPr lang="en-US"/>
          </a:p>
        </p:txBody>
      </p:sp>
      <p:sp>
        <p:nvSpPr>
          <p:cNvPr id="615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439" y="8829356"/>
            <a:ext cx="2972007" cy="465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04" tIns="46552" rIns="93104" bIns="46552" numCol="1" anchor="b" anchorCtr="0" compatLnSpc="1">
            <a:prstTxWarp prst="textNoShape">
              <a:avLst/>
            </a:prstTxWarp>
          </a:bodyPr>
          <a:lstStyle>
            <a:lvl1pPr algn="r" defTabSz="930275" eaLnBrk="1" hangingPunct="1">
              <a:defRPr sz="1200"/>
            </a:lvl1pPr>
          </a:lstStyle>
          <a:p>
            <a:fld id="{E6BA0570-D0AB-474D-8FEA-54895820E3B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31498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EEE8C27-DA95-415F-9336-44DB9D0B5406}" type="slidenum">
              <a:rPr lang="en-US"/>
              <a:pPr/>
              <a:t>1</a:t>
            </a:fld>
            <a:endParaRPr lang="en-US"/>
          </a:p>
        </p:txBody>
      </p:sp>
      <p:sp>
        <p:nvSpPr>
          <p:cNvPr id="145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54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082678D-9C38-4DF0-81DA-5D10C8321010}" type="slidenum">
              <a:rPr lang="en-US"/>
              <a:pPr/>
              <a:t>10</a:t>
            </a:fld>
            <a:endParaRPr lang="en-US"/>
          </a:p>
        </p:txBody>
      </p:sp>
      <p:sp>
        <p:nvSpPr>
          <p:cNvPr id="401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14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72E762D-26F4-4B04-A808-87F80706F7EF}" type="slidenum">
              <a:rPr lang="en-US"/>
              <a:pPr/>
              <a:t>11</a:t>
            </a:fld>
            <a:endParaRPr lang="en-US"/>
          </a:p>
        </p:txBody>
      </p:sp>
      <p:sp>
        <p:nvSpPr>
          <p:cNvPr id="403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3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482C426-3FC7-46FF-96AE-3A7550206919}" type="slidenum">
              <a:rPr lang="en-US"/>
              <a:pPr/>
              <a:t>12</a:t>
            </a:fld>
            <a:endParaRPr lang="en-US"/>
          </a:p>
        </p:txBody>
      </p:sp>
      <p:sp>
        <p:nvSpPr>
          <p:cNvPr id="405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5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B1843FD-2F42-4DC4-9861-3422A7DAAAF4}" type="slidenum">
              <a:rPr lang="en-US"/>
              <a:pPr/>
              <a:t>13</a:t>
            </a:fld>
            <a:endParaRPr lang="en-US"/>
          </a:p>
        </p:txBody>
      </p:sp>
      <p:sp>
        <p:nvSpPr>
          <p:cNvPr id="407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7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95C4BD8-3FE4-4E31-8A4C-29AAF2504D6A}" type="slidenum">
              <a:rPr lang="en-US"/>
              <a:pPr/>
              <a:t>14</a:t>
            </a:fld>
            <a:endParaRPr lang="en-US"/>
          </a:p>
        </p:txBody>
      </p:sp>
      <p:sp>
        <p:nvSpPr>
          <p:cNvPr id="4116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16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3E29258-1E6E-4CCF-8456-D907E5CDEFF1}" type="slidenum">
              <a:rPr lang="en-US"/>
              <a:pPr/>
              <a:t>15</a:t>
            </a:fld>
            <a:endParaRPr lang="en-US"/>
          </a:p>
        </p:txBody>
      </p:sp>
      <p:sp>
        <p:nvSpPr>
          <p:cNvPr id="4136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36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41B9E3A-AA72-4305-95B0-0E135A26266D}" type="slidenum">
              <a:rPr lang="en-US"/>
              <a:pPr/>
              <a:t>16</a:t>
            </a:fld>
            <a:endParaRPr lang="en-US"/>
          </a:p>
        </p:txBody>
      </p:sp>
      <p:sp>
        <p:nvSpPr>
          <p:cNvPr id="415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5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CCB34BB-4651-4D44-8812-6A696E5A9C54}" type="slidenum">
              <a:rPr lang="en-US"/>
              <a:pPr/>
              <a:t>17</a:t>
            </a:fld>
            <a:endParaRPr lang="en-US"/>
          </a:p>
        </p:txBody>
      </p:sp>
      <p:sp>
        <p:nvSpPr>
          <p:cNvPr id="417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77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6299EB3-CD18-4412-9A86-AEA3A2D17BEE}" type="slidenum">
              <a:rPr lang="en-US"/>
              <a:pPr/>
              <a:t>18</a:t>
            </a:fld>
            <a:endParaRPr lang="en-US"/>
          </a:p>
        </p:txBody>
      </p:sp>
      <p:sp>
        <p:nvSpPr>
          <p:cNvPr id="4208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208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436BF7E-01FF-4D7A-B1FD-1E3F0FB326B9}" type="slidenum">
              <a:rPr lang="en-US"/>
              <a:pPr/>
              <a:t>19</a:t>
            </a:fld>
            <a:endParaRPr lang="en-US"/>
          </a:p>
        </p:txBody>
      </p:sp>
      <p:sp>
        <p:nvSpPr>
          <p:cNvPr id="4229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229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7B1F705-4914-4DA7-8E7A-3768FBFC9A47}" type="slidenum">
              <a:rPr lang="en-US"/>
              <a:pPr/>
              <a:t>2</a:t>
            </a:fld>
            <a:endParaRPr lang="en-US"/>
          </a:p>
        </p:txBody>
      </p:sp>
      <p:sp>
        <p:nvSpPr>
          <p:cNvPr id="397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7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4FB5784-38CF-4607-B09E-30291C44B68B}" type="slidenum">
              <a:rPr lang="en-US"/>
              <a:pPr/>
              <a:t>20</a:t>
            </a:fld>
            <a:endParaRPr lang="en-US"/>
          </a:p>
        </p:txBody>
      </p:sp>
      <p:sp>
        <p:nvSpPr>
          <p:cNvPr id="424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24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CC8E18F-5D98-4309-974E-CB99CE658191}" type="slidenum">
              <a:rPr lang="en-US"/>
              <a:pPr/>
              <a:t>21</a:t>
            </a:fld>
            <a:endParaRPr lang="en-US"/>
          </a:p>
        </p:txBody>
      </p:sp>
      <p:sp>
        <p:nvSpPr>
          <p:cNvPr id="4270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270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CC8E18F-5D98-4309-974E-CB99CE658191}" type="slidenum">
              <a:rPr lang="en-US"/>
              <a:pPr/>
              <a:t>22</a:t>
            </a:fld>
            <a:endParaRPr lang="en-US"/>
          </a:p>
        </p:txBody>
      </p:sp>
      <p:sp>
        <p:nvSpPr>
          <p:cNvPr id="4270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270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CC8E18F-5D98-4309-974E-CB99CE658191}" type="slidenum">
              <a:rPr lang="en-US"/>
              <a:pPr/>
              <a:t>23</a:t>
            </a:fld>
            <a:endParaRPr lang="en-US"/>
          </a:p>
        </p:txBody>
      </p:sp>
      <p:sp>
        <p:nvSpPr>
          <p:cNvPr id="4270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270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1284812-9295-4BEC-A4F6-2A6529F72392}" type="slidenum">
              <a:rPr lang="en-US"/>
              <a:pPr/>
              <a:t>24</a:t>
            </a:fld>
            <a:endParaRPr lang="en-US"/>
          </a:p>
        </p:txBody>
      </p:sp>
      <p:sp>
        <p:nvSpPr>
          <p:cNvPr id="4362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62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408D0BF-86EA-43A9-A3E5-EDB8DF66B51E}" type="slidenum">
              <a:rPr lang="en-US"/>
              <a:pPr/>
              <a:t>25</a:t>
            </a:fld>
            <a:endParaRPr lang="en-US"/>
          </a:p>
        </p:txBody>
      </p:sp>
      <p:sp>
        <p:nvSpPr>
          <p:cNvPr id="3399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99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67A0B3F-EB56-4A99-929C-BC546629B98E}" type="slidenum">
              <a:rPr lang="en-US"/>
              <a:pPr/>
              <a:t>26</a:t>
            </a:fld>
            <a:endParaRPr lang="en-US"/>
          </a:p>
        </p:txBody>
      </p:sp>
      <p:sp>
        <p:nvSpPr>
          <p:cNvPr id="307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C61F919-42BA-48F8-A3AA-F5186209E6BF}" type="slidenum">
              <a:rPr lang="en-US"/>
              <a:pPr/>
              <a:t>27</a:t>
            </a:fld>
            <a:endParaRPr lang="en-US"/>
          </a:p>
        </p:txBody>
      </p:sp>
      <p:sp>
        <p:nvSpPr>
          <p:cNvPr id="3420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20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B0E5695-6C88-4600-9F8F-ABA1A9EEEC37}" type="slidenum">
              <a:rPr lang="en-US"/>
              <a:pPr/>
              <a:t>28</a:t>
            </a:fld>
            <a:endParaRPr lang="en-US"/>
          </a:p>
        </p:txBody>
      </p:sp>
      <p:sp>
        <p:nvSpPr>
          <p:cNvPr id="3051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51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1C950C0-2189-4F81-94D8-011B90B2E168}" type="slidenum">
              <a:rPr lang="en-US"/>
              <a:pPr/>
              <a:t>55</a:t>
            </a:fld>
            <a:endParaRPr lang="en-US"/>
          </a:p>
        </p:txBody>
      </p:sp>
      <p:sp>
        <p:nvSpPr>
          <p:cNvPr id="3594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94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58BA48C-E872-4AB2-B16A-893FDEEBE523}" type="slidenum">
              <a:rPr lang="en-US"/>
              <a:pPr/>
              <a:t>3</a:t>
            </a:fld>
            <a:endParaRPr lang="en-US"/>
          </a:p>
        </p:txBody>
      </p:sp>
      <p:sp>
        <p:nvSpPr>
          <p:cNvPr id="3655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55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286A17D-9B51-471D-9E5B-482F762CD50F}" type="slidenum">
              <a:rPr lang="en-US"/>
              <a:pPr/>
              <a:t>66</a:t>
            </a:fld>
            <a:endParaRPr lang="en-US"/>
          </a:p>
        </p:txBody>
      </p:sp>
      <p:sp>
        <p:nvSpPr>
          <p:cNvPr id="4444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44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B8A3F09-DEE1-47EF-8491-212BB8486DB2}" type="slidenum">
              <a:rPr lang="en-US"/>
              <a:pPr/>
              <a:t>83</a:t>
            </a:fld>
            <a:endParaRPr lang="en-US"/>
          </a:p>
        </p:txBody>
      </p:sp>
      <p:sp>
        <p:nvSpPr>
          <p:cNvPr id="461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18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9A9CC64-2EFB-4046-9E33-FA0B0FBD301D}" type="slidenum">
              <a:rPr lang="en-US"/>
              <a:pPr/>
              <a:t>102</a:t>
            </a:fld>
            <a:endParaRPr lang="en-US"/>
          </a:p>
        </p:txBody>
      </p:sp>
      <p:sp>
        <p:nvSpPr>
          <p:cNvPr id="4751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3313" y="695325"/>
            <a:ext cx="4649787" cy="3487738"/>
          </a:xfrm>
          <a:ln/>
        </p:spPr>
      </p:sp>
      <p:sp>
        <p:nvSpPr>
          <p:cNvPr id="4751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3935" y="4416267"/>
            <a:ext cx="5490131" cy="4184333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7098CA4-70F0-486A-8547-EB97B50D4FD4}" type="slidenum">
              <a:rPr lang="en-US"/>
              <a:pPr/>
              <a:t>103</a:t>
            </a:fld>
            <a:endParaRPr lang="en-US"/>
          </a:p>
        </p:txBody>
      </p:sp>
      <p:sp>
        <p:nvSpPr>
          <p:cNvPr id="4771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3313" y="695325"/>
            <a:ext cx="4649787" cy="3487738"/>
          </a:xfrm>
          <a:ln/>
        </p:spPr>
      </p:sp>
      <p:sp>
        <p:nvSpPr>
          <p:cNvPr id="4771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3935" y="4416267"/>
            <a:ext cx="5490131" cy="4184333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DEC0341-42DC-4403-836A-C3146CB2CA5B}" type="slidenum">
              <a:rPr lang="en-US"/>
              <a:pPr/>
              <a:t>111</a:t>
            </a:fld>
            <a:endParaRPr lang="en-US"/>
          </a:p>
        </p:txBody>
      </p:sp>
      <p:sp>
        <p:nvSpPr>
          <p:cNvPr id="4638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38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1F16818-B6A1-4455-B9E9-C803791D4007}" type="slidenum">
              <a:rPr lang="en-US"/>
              <a:pPr/>
              <a:t>112</a:t>
            </a:fld>
            <a:endParaRPr lang="en-US"/>
          </a:p>
        </p:txBody>
      </p:sp>
      <p:sp>
        <p:nvSpPr>
          <p:cNvPr id="4874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74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E2955B2-2E7E-49DD-9A4D-55AE28E24E66}" type="slidenum">
              <a:rPr lang="en-US"/>
              <a:pPr/>
              <a:t>113</a:t>
            </a:fld>
            <a:endParaRPr lang="en-US"/>
          </a:p>
        </p:txBody>
      </p:sp>
      <p:sp>
        <p:nvSpPr>
          <p:cNvPr id="4894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94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2D214E4-9A7C-4CFE-B3B9-636142D8FFB5}" type="slidenum">
              <a:rPr lang="en-US"/>
              <a:pPr/>
              <a:t>4</a:t>
            </a:fld>
            <a:endParaRPr lang="en-US"/>
          </a:p>
        </p:txBody>
      </p:sp>
      <p:sp>
        <p:nvSpPr>
          <p:cNvPr id="3737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37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CC01379-CA6B-4349-A0A9-4E263EB6B5C3}" type="slidenum">
              <a:rPr lang="en-US"/>
              <a:pPr/>
              <a:t>5</a:t>
            </a:fld>
            <a:endParaRPr lang="en-US"/>
          </a:p>
        </p:txBody>
      </p:sp>
      <p:sp>
        <p:nvSpPr>
          <p:cNvPr id="3768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68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8D87151-63FE-492B-AF0E-3F0A92CCE55D}" type="slidenum">
              <a:rPr lang="en-US"/>
              <a:pPr/>
              <a:t>6</a:t>
            </a:fld>
            <a:endParaRPr lang="en-US"/>
          </a:p>
        </p:txBody>
      </p:sp>
      <p:sp>
        <p:nvSpPr>
          <p:cNvPr id="3676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76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41CB109-904D-417E-9E0B-D8CAD76364D0}" type="slidenum">
              <a:rPr lang="en-US"/>
              <a:pPr/>
              <a:t>7</a:t>
            </a:fld>
            <a:endParaRPr lang="en-US"/>
          </a:p>
        </p:txBody>
      </p:sp>
      <p:sp>
        <p:nvSpPr>
          <p:cNvPr id="3952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52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C7AA9F7-3B11-4B1C-89F6-274FBCA35B6D}" type="slidenum">
              <a:rPr lang="en-US"/>
              <a:pPr/>
              <a:t>8</a:t>
            </a:fld>
            <a:endParaRPr lang="en-US"/>
          </a:p>
        </p:txBody>
      </p:sp>
      <p:sp>
        <p:nvSpPr>
          <p:cNvPr id="389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BE9B3B8-47EB-4067-94C0-4E142AB05279}" type="slidenum">
              <a:rPr lang="en-US"/>
              <a:pPr/>
              <a:t>9</a:t>
            </a:fld>
            <a:endParaRPr lang="en-US"/>
          </a:p>
        </p:txBody>
      </p:sp>
      <p:sp>
        <p:nvSpPr>
          <p:cNvPr id="3993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3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DC Drives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C947ECA-ED99-4DFB-981C-DC788173E75B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DC Drives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DB16DCF-5534-45F4-B8BF-398443B8116B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DC Drives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399FF38-0FD1-46EA-9081-A06BBF9AFC44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40386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57200" y="3938588"/>
            <a:ext cx="40386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DC Drives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583ECF81-D581-499C-A34F-EF0F3058A651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8515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DC Drives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8373BDA1-A108-41D7-9D81-46904F7FFAEE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DC Drives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DCADD62-18EF-4CAD-9F2B-ECA5961FB234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DC Drives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22DB7C7-7F43-444A-85B3-BCBC9643855B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DC Drives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E00F5B4-D113-4029-9CBD-5ED7D7DE21AC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DC Drives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1584F86-17CE-4D6B-A6FE-8C7811670F69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DC Drives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8D43EB5-8D4C-43C2-B464-0A9F3783CA6E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DC Drives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FF9996B-070B-47DF-B69E-F01C050D7F12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DC Drives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5B9CC58-A51A-4CB9-83A7-AD4CFD94E77A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DC Drives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20BCE65-E00D-4DF4-8168-7FDF0B012FA9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/>
            </a:lvl1pPr>
          </a:lstStyle>
          <a:p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/>
            </a:lvl1pPr>
          </a:lstStyle>
          <a:p>
            <a:r>
              <a:rPr lang="en-US"/>
              <a:t>DC Drives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/>
            </a:lvl1pPr>
          </a:lstStyle>
          <a:p>
            <a:fld id="{1D234C02-5469-4977-BFB5-FB262E19B16C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hdr="0" ftr="0" dt="0"/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w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4.jpe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7.wmf"/><Relationship Id="rId13" Type="http://schemas.openxmlformats.org/officeDocument/2006/relationships/oleObject" Target="../embeddings/oleObject156.bin"/><Relationship Id="rId3" Type="http://schemas.openxmlformats.org/officeDocument/2006/relationships/oleObject" Target="../embeddings/oleObject151.bin"/><Relationship Id="rId7" Type="http://schemas.openxmlformats.org/officeDocument/2006/relationships/oleObject" Target="../embeddings/oleObject153.bin"/><Relationship Id="rId12" Type="http://schemas.openxmlformats.org/officeDocument/2006/relationships/image" Target="../media/image249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3.vml"/><Relationship Id="rId6" Type="http://schemas.openxmlformats.org/officeDocument/2006/relationships/image" Target="../media/image246.wmf"/><Relationship Id="rId11" Type="http://schemas.openxmlformats.org/officeDocument/2006/relationships/oleObject" Target="../embeddings/oleObject155.bin"/><Relationship Id="rId5" Type="http://schemas.openxmlformats.org/officeDocument/2006/relationships/oleObject" Target="../embeddings/oleObject152.bin"/><Relationship Id="rId15" Type="http://schemas.openxmlformats.org/officeDocument/2006/relationships/image" Target="../media/image251.jpeg"/><Relationship Id="rId10" Type="http://schemas.openxmlformats.org/officeDocument/2006/relationships/image" Target="../media/image248.wmf"/><Relationship Id="rId4" Type="http://schemas.openxmlformats.org/officeDocument/2006/relationships/image" Target="../media/image245.wmf"/><Relationship Id="rId9" Type="http://schemas.openxmlformats.org/officeDocument/2006/relationships/oleObject" Target="../embeddings/oleObject154.bin"/><Relationship Id="rId14" Type="http://schemas.openxmlformats.org/officeDocument/2006/relationships/image" Target="../media/image250.wmf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4.jpeg"/><Relationship Id="rId3" Type="http://schemas.openxmlformats.org/officeDocument/2006/relationships/notesSlide" Target="../notesSlides/notesSlide32.xml"/><Relationship Id="rId7" Type="http://schemas.openxmlformats.org/officeDocument/2006/relationships/image" Target="../media/image253.wmf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34.vml"/><Relationship Id="rId6" Type="http://schemas.openxmlformats.org/officeDocument/2006/relationships/oleObject" Target="../embeddings/oleObject158.bin"/><Relationship Id="rId5" Type="http://schemas.openxmlformats.org/officeDocument/2006/relationships/image" Target="../media/image252.wmf"/><Relationship Id="rId4" Type="http://schemas.openxmlformats.org/officeDocument/2006/relationships/oleObject" Target="../embeddings/oleObject157.bin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61.bin"/><Relationship Id="rId13" Type="http://schemas.openxmlformats.org/officeDocument/2006/relationships/image" Target="../media/image259.wmf"/><Relationship Id="rId3" Type="http://schemas.openxmlformats.org/officeDocument/2006/relationships/notesSlide" Target="../notesSlides/notesSlide33.xml"/><Relationship Id="rId7" Type="http://schemas.openxmlformats.org/officeDocument/2006/relationships/image" Target="../media/image256.wmf"/><Relationship Id="rId12" Type="http://schemas.openxmlformats.org/officeDocument/2006/relationships/oleObject" Target="../embeddings/oleObject163.bin"/><Relationship Id="rId17" Type="http://schemas.openxmlformats.org/officeDocument/2006/relationships/image" Target="../media/image261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165.bin"/><Relationship Id="rId1" Type="http://schemas.openxmlformats.org/officeDocument/2006/relationships/vmlDrawing" Target="../drawings/vmlDrawing35.vml"/><Relationship Id="rId6" Type="http://schemas.openxmlformats.org/officeDocument/2006/relationships/oleObject" Target="../embeddings/oleObject160.bin"/><Relationship Id="rId11" Type="http://schemas.openxmlformats.org/officeDocument/2006/relationships/image" Target="../media/image258.wmf"/><Relationship Id="rId5" Type="http://schemas.openxmlformats.org/officeDocument/2006/relationships/image" Target="../media/image255.wmf"/><Relationship Id="rId15" Type="http://schemas.openxmlformats.org/officeDocument/2006/relationships/image" Target="../media/image260.wmf"/><Relationship Id="rId10" Type="http://schemas.openxmlformats.org/officeDocument/2006/relationships/oleObject" Target="../embeddings/oleObject162.bin"/><Relationship Id="rId4" Type="http://schemas.openxmlformats.org/officeDocument/2006/relationships/oleObject" Target="../embeddings/oleObject159.bin"/><Relationship Id="rId9" Type="http://schemas.openxmlformats.org/officeDocument/2006/relationships/image" Target="../media/image257.wmf"/><Relationship Id="rId14" Type="http://schemas.openxmlformats.org/officeDocument/2006/relationships/oleObject" Target="../embeddings/oleObject164.bin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4.wmf"/><Relationship Id="rId3" Type="http://schemas.openxmlformats.org/officeDocument/2006/relationships/oleObject" Target="../embeddings/oleObject166.bin"/><Relationship Id="rId7" Type="http://schemas.openxmlformats.org/officeDocument/2006/relationships/oleObject" Target="../embeddings/oleObject16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6.vml"/><Relationship Id="rId6" Type="http://schemas.openxmlformats.org/officeDocument/2006/relationships/image" Target="../media/image263.wmf"/><Relationship Id="rId5" Type="http://schemas.openxmlformats.org/officeDocument/2006/relationships/oleObject" Target="../embeddings/oleObject167.bin"/><Relationship Id="rId10" Type="http://schemas.openxmlformats.org/officeDocument/2006/relationships/image" Target="../media/image265.wmf"/><Relationship Id="rId4" Type="http://schemas.openxmlformats.org/officeDocument/2006/relationships/image" Target="../media/image262.wmf"/><Relationship Id="rId9" Type="http://schemas.openxmlformats.org/officeDocument/2006/relationships/oleObject" Target="../embeddings/oleObject169.bin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6.wmf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7.wmf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9.wmf"/><Relationship Id="rId2" Type="http://schemas.openxmlformats.org/officeDocument/2006/relationships/image" Target="../media/image268.wmf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0.jpe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w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2.jpe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72.bin"/><Relationship Id="rId3" Type="http://schemas.openxmlformats.org/officeDocument/2006/relationships/notesSlide" Target="../notesSlides/notesSlide35.xml"/><Relationship Id="rId7" Type="http://schemas.openxmlformats.org/officeDocument/2006/relationships/image" Target="../media/image274.wmf"/><Relationship Id="rId12" Type="http://schemas.openxmlformats.org/officeDocument/2006/relationships/image" Target="../media/image277.jpeg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37.vml"/><Relationship Id="rId6" Type="http://schemas.openxmlformats.org/officeDocument/2006/relationships/oleObject" Target="../embeddings/oleObject171.bin"/><Relationship Id="rId11" Type="http://schemas.openxmlformats.org/officeDocument/2006/relationships/image" Target="../media/image276.wmf"/><Relationship Id="rId5" Type="http://schemas.openxmlformats.org/officeDocument/2006/relationships/image" Target="../media/image273.wmf"/><Relationship Id="rId10" Type="http://schemas.openxmlformats.org/officeDocument/2006/relationships/oleObject" Target="../embeddings/oleObject173.bin"/><Relationship Id="rId4" Type="http://schemas.openxmlformats.org/officeDocument/2006/relationships/oleObject" Target="../embeddings/oleObject170.bin"/><Relationship Id="rId9" Type="http://schemas.openxmlformats.org/officeDocument/2006/relationships/image" Target="../media/image275.wmf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76.bin"/><Relationship Id="rId13" Type="http://schemas.openxmlformats.org/officeDocument/2006/relationships/image" Target="../media/image282.wmf"/><Relationship Id="rId3" Type="http://schemas.openxmlformats.org/officeDocument/2006/relationships/notesSlide" Target="../notesSlides/notesSlide36.xml"/><Relationship Id="rId7" Type="http://schemas.openxmlformats.org/officeDocument/2006/relationships/image" Target="../media/image279.wmf"/><Relationship Id="rId12" Type="http://schemas.openxmlformats.org/officeDocument/2006/relationships/oleObject" Target="../embeddings/oleObject178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38.vml"/><Relationship Id="rId6" Type="http://schemas.openxmlformats.org/officeDocument/2006/relationships/oleObject" Target="../embeddings/oleObject175.bin"/><Relationship Id="rId11" Type="http://schemas.openxmlformats.org/officeDocument/2006/relationships/image" Target="../media/image281.wmf"/><Relationship Id="rId5" Type="http://schemas.openxmlformats.org/officeDocument/2006/relationships/image" Target="../media/image278.wmf"/><Relationship Id="rId15" Type="http://schemas.openxmlformats.org/officeDocument/2006/relationships/image" Target="../media/image283.wmf"/><Relationship Id="rId10" Type="http://schemas.openxmlformats.org/officeDocument/2006/relationships/oleObject" Target="../embeddings/oleObject177.bin"/><Relationship Id="rId4" Type="http://schemas.openxmlformats.org/officeDocument/2006/relationships/oleObject" Target="../embeddings/oleObject174.bin"/><Relationship Id="rId9" Type="http://schemas.openxmlformats.org/officeDocument/2006/relationships/image" Target="../media/image280.wmf"/><Relationship Id="rId14" Type="http://schemas.openxmlformats.org/officeDocument/2006/relationships/oleObject" Target="../embeddings/oleObject179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w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7" Type="http://schemas.openxmlformats.org/officeDocument/2006/relationships/image" Target="../media/image51.jpeg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14.jpeg"/><Relationship Id="rId5" Type="http://schemas.openxmlformats.org/officeDocument/2006/relationships/image" Target="../media/image17.wmf"/><Relationship Id="rId4" Type="http://schemas.openxmlformats.org/officeDocument/2006/relationships/oleObject" Target="../embeddings/oleObject21.bin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7" Type="http://schemas.openxmlformats.org/officeDocument/2006/relationships/image" Target="../media/image52.jpeg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14.jpeg"/><Relationship Id="rId5" Type="http://schemas.openxmlformats.org/officeDocument/2006/relationships/image" Target="../media/image17.wmf"/><Relationship Id="rId4" Type="http://schemas.openxmlformats.org/officeDocument/2006/relationships/oleObject" Target="../embeddings/oleObject22.bin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4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9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1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3.jpe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jpeg"/><Relationship Id="rId13" Type="http://schemas.openxmlformats.org/officeDocument/2006/relationships/image" Target="../media/image67.wmf"/><Relationship Id="rId3" Type="http://schemas.openxmlformats.org/officeDocument/2006/relationships/notesSlide" Target="../notesSlides/notesSlide28.xml"/><Relationship Id="rId7" Type="http://schemas.openxmlformats.org/officeDocument/2006/relationships/image" Target="../media/image65.wmf"/><Relationship Id="rId12" Type="http://schemas.openxmlformats.org/officeDocument/2006/relationships/oleObject" Target="../embeddings/oleObject26.bin"/><Relationship Id="rId17" Type="http://schemas.openxmlformats.org/officeDocument/2006/relationships/image" Target="../media/image69.wmf"/><Relationship Id="rId2" Type="http://schemas.openxmlformats.org/officeDocument/2006/relationships/slideLayout" Target="../slideLayouts/slideLayout13.xml"/><Relationship Id="rId16" Type="http://schemas.openxmlformats.org/officeDocument/2006/relationships/oleObject" Target="../embeddings/oleObject28.bin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24.bin"/><Relationship Id="rId11" Type="http://schemas.openxmlformats.org/officeDocument/2006/relationships/image" Target="../media/image66.wmf"/><Relationship Id="rId5" Type="http://schemas.openxmlformats.org/officeDocument/2006/relationships/image" Target="../media/image64.wmf"/><Relationship Id="rId15" Type="http://schemas.openxmlformats.org/officeDocument/2006/relationships/image" Target="../media/image68.wmf"/><Relationship Id="rId10" Type="http://schemas.openxmlformats.org/officeDocument/2006/relationships/oleObject" Target="../embeddings/oleObject25.bin"/><Relationship Id="rId4" Type="http://schemas.openxmlformats.org/officeDocument/2006/relationships/oleObject" Target="../embeddings/oleObject23.bin"/><Relationship Id="rId9" Type="http://schemas.openxmlformats.org/officeDocument/2006/relationships/image" Target="../media/image70.jpeg"/><Relationship Id="rId14" Type="http://schemas.openxmlformats.org/officeDocument/2006/relationships/oleObject" Target="../embeddings/oleObject27.bin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wmf"/><Relationship Id="rId13" Type="http://schemas.openxmlformats.org/officeDocument/2006/relationships/oleObject" Target="../embeddings/oleObject34.bin"/><Relationship Id="rId18" Type="http://schemas.openxmlformats.org/officeDocument/2006/relationships/image" Target="../media/image78.wmf"/><Relationship Id="rId26" Type="http://schemas.openxmlformats.org/officeDocument/2006/relationships/image" Target="../media/image82.wmf"/><Relationship Id="rId3" Type="http://schemas.openxmlformats.org/officeDocument/2006/relationships/oleObject" Target="../embeddings/oleObject29.bin"/><Relationship Id="rId21" Type="http://schemas.openxmlformats.org/officeDocument/2006/relationships/oleObject" Target="../embeddings/oleObject38.bin"/><Relationship Id="rId7" Type="http://schemas.openxmlformats.org/officeDocument/2006/relationships/oleObject" Target="../embeddings/oleObject31.bin"/><Relationship Id="rId12" Type="http://schemas.openxmlformats.org/officeDocument/2006/relationships/image" Target="../media/image75.wmf"/><Relationship Id="rId17" Type="http://schemas.openxmlformats.org/officeDocument/2006/relationships/oleObject" Target="../embeddings/oleObject36.bin"/><Relationship Id="rId25" Type="http://schemas.openxmlformats.org/officeDocument/2006/relationships/oleObject" Target="../embeddings/oleObject40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77.wmf"/><Relationship Id="rId20" Type="http://schemas.openxmlformats.org/officeDocument/2006/relationships/image" Target="../media/image79.wmf"/><Relationship Id="rId1" Type="http://schemas.openxmlformats.org/officeDocument/2006/relationships/vmlDrawing" Target="../drawings/vmlDrawing9.vml"/><Relationship Id="rId6" Type="http://schemas.openxmlformats.org/officeDocument/2006/relationships/image" Target="../media/image72.wmf"/><Relationship Id="rId11" Type="http://schemas.openxmlformats.org/officeDocument/2006/relationships/oleObject" Target="../embeddings/oleObject33.bin"/><Relationship Id="rId24" Type="http://schemas.openxmlformats.org/officeDocument/2006/relationships/image" Target="../media/image81.wmf"/><Relationship Id="rId5" Type="http://schemas.openxmlformats.org/officeDocument/2006/relationships/oleObject" Target="../embeddings/oleObject30.bin"/><Relationship Id="rId15" Type="http://schemas.openxmlformats.org/officeDocument/2006/relationships/oleObject" Target="../embeddings/oleObject35.bin"/><Relationship Id="rId23" Type="http://schemas.openxmlformats.org/officeDocument/2006/relationships/oleObject" Target="../embeddings/oleObject39.bin"/><Relationship Id="rId28" Type="http://schemas.openxmlformats.org/officeDocument/2006/relationships/image" Target="../media/image83.wmf"/><Relationship Id="rId10" Type="http://schemas.openxmlformats.org/officeDocument/2006/relationships/image" Target="../media/image74.wmf"/><Relationship Id="rId19" Type="http://schemas.openxmlformats.org/officeDocument/2006/relationships/oleObject" Target="../embeddings/oleObject37.bin"/><Relationship Id="rId4" Type="http://schemas.openxmlformats.org/officeDocument/2006/relationships/image" Target="../media/image71.wmf"/><Relationship Id="rId9" Type="http://schemas.openxmlformats.org/officeDocument/2006/relationships/oleObject" Target="../embeddings/oleObject32.bin"/><Relationship Id="rId14" Type="http://schemas.openxmlformats.org/officeDocument/2006/relationships/image" Target="../media/image76.wmf"/><Relationship Id="rId22" Type="http://schemas.openxmlformats.org/officeDocument/2006/relationships/image" Target="../media/image80.wmf"/><Relationship Id="rId27" Type="http://schemas.openxmlformats.org/officeDocument/2006/relationships/oleObject" Target="../embeddings/oleObject41.bin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13" Type="http://schemas.openxmlformats.org/officeDocument/2006/relationships/image" Target="../media/image10.wmf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7.wmf"/><Relationship Id="rId12" Type="http://schemas.openxmlformats.org/officeDocument/2006/relationships/oleObject" Target="../embeddings/oleObject5.bin"/><Relationship Id="rId2" Type="http://schemas.openxmlformats.org/officeDocument/2006/relationships/slideLayout" Target="../slideLayouts/slideLayout13.xml"/><Relationship Id="rId16" Type="http://schemas.openxmlformats.org/officeDocument/2006/relationships/image" Target="../media/image12.jpeg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11" Type="http://schemas.openxmlformats.org/officeDocument/2006/relationships/image" Target="../media/image9.wmf"/><Relationship Id="rId5" Type="http://schemas.openxmlformats.org/officeDocument/2006/relationships/image" Target="../media/image6.wmf"/><Relationship Id="rId15" Type="http://schemas.openxmlformats.org/officeDocument/2006/relationships/image" Target="../media/image11.wmf"/><Relationship Id="rId10" Type="http://schemas.openxmlformats.org/officeDocument/2006/relationships/oleObject" Target="../embeddings/oleObject4.bin"/><Relationship Id="rId4" Type="http://schemas.openxmlformats.org/officeDocument/2006/relationships/oleObject" Target="../embeddings/oleObject1.bin"/><Relationship Id="rId9" Type="http://schemas.openxmlformats.org/officeDocument/2006/relationships/image" Target="../media/image8.wmf"/><Relationship Id="rId14" Type="http://schemas.openxmlformats.org/officeDocument/2006/relationships/oleObject" Target="../embeddings/oleObject6.bin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wmf"/><Relationship Id="rId13" Type="http://schemas.openxmlformats.org/officeDocument/2006/relationships/oleObject" Target="../embeddings/oleObject47.bin"/><Relationship Id="rId18" Type="http://schemas.openxmlformats.org/officeDocument/2006/relationships/image" Target="../media/image90.wmf"/><Relationship Id="rId3" Type="http://schemas.openxmlformats.org/officeDocument/2006/relationships/oleObject" Target="../embeddings/oleObject42.bin"/><Relationship Id="rId21" Type="http://schemas.openxmlformats.org/officeDocument/2006/relationships/oleObject" Target="../embeddings/oleObject51.bin"/><Relationship Id="rId7" Type="http://schemas.openxmlformats.org/officeDocument/2006/relationships/oleObject" Target="../embeddings/oleObject44.bin"/><Relationship Id="rId12" Type="http://schemas.openxmlformats.org/officeDocument/2006/relationships/image" Target="../media/image87.wmf"/><Relationship Id="rId17" Type="http://schemas.openxmlformats.org/officeDocument/2006/relationships/oleObject" Target="../embeddings/oleObject49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89.wmf"/><Relationship Id="rId20" Type="http://schemas.openxmlformats.org/officeDocument/2006/relationships/image" Target="../media/image91.wmf"/><Relationship Id="rId1" Type="http://schemas.openxmlformats.org/officeDocument/2006/relationships/vmlDrawing" Target="../drawings/vmlDrawing10.vml"/><Relationship Id="rId6" Type="http://schemas.openxmlformats.org/officeDocument/2006/relationships/image" Target="../media/image85.wmf"/><Relationship Id="rId11" Type="http://schemas.openxmlformats.org/officeDocument/2006/relationships/oleObject" Target="../embeddings/oleObject46.bin"/><Relationship Id="rId5" Type="http://schemas.openxmlformats.org/officeDocument/2006/relationships/oleObject" Target="../embeddings/oleObject43.bin"/><Relationship Id="rId15" Type="http://schemas.openxmlformats.org/officeDocument/2006/relationships/oleObject" Target="../embeddings/oleObject48.bin"/><Relationship Id="rId10" Type="http://schemas.openxmlformats.org/officeDocument/2006/relationships/image" Target="../media/image86.wmf"/><Relationship Id="rId19" Type="http://schemas.openxmlformats.org/officeDocument/2006/relationships/oleObject" Target="../embeddings/oleObject50.bin"/><Relationship Id="rId4" Type="http://schemas.openxmlformats.org/officeDocument/2006/relationships/image" Target="../media/image84.wmf"/><Relationship Id="rId9" Type="http://schemas.openxmlformats.org/officeDocument/2006/relationships/oleObject" Target="../embeddings/oleObject45.bin"/><Relationship Id="rId14" Type="http://schemas.openxmlformats.org/officeDocument/2006/relationships/image" Target="../media/image88.wmf"/><Relationship Id="rId22" Type="http://schemas.openxmlformats.org/officeDocument/2006/relationships/image" Target="../media/image92.wmf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wmf"/><Relationship Id="rId13" Type="http://schemas.openxmlformats.org/officeDocument/2006/relationships/oleObject" Target="../embeddings/oleObject57.bin"/><Relationship Id="rId3" Type="http://schemas.openxmlformats.org/officeDocument/2006/relationships/oleObject" Target="../embeddings/oleObject52.bin"/><Relationship Id="rId7" Type="http://schemas.openxmlformats.org/officeDocument/2006/relationships/oleObject" Target="../embeddings/oleObject54.bin"/><Relationship Id="rId12" Type="http://schemas.openxmlformats.org/officeDocument/2006/relationships/image" Target="../media/image97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94.wmf"/><Relationship Id="rId11" Type="http://schemas.openxmlformats.org/officeDocument/2006/relationships/oleObject" Target="../embeddings/oleObject56.bin"/><Relationship Id="rId5" Type="http://schemas.openxmlformats.org/officeDocument/2006/relationships/oleObject" Target="../embeddings/oleObject53.bin"/><Relationship Id="rId10" Type="http://schemas.openxmlformats.org/officeDocument/2006/relationships/image" Target="../media/image96.wmf"/><Relationship Id="rId4" Type="http://schemas.openxmlformats.org/officeDocument/2006/relationships/image" Target="../media/image93.wmf"/><Relationship Id="rId9" Type="http://schemas.openxmlformats.org/officeDocument/2006/relationships/oleObject" Target="../embeddings/oleObject55.bin"/><Relationship Id="rId14" Type="http://schemas.openxmlformats.org/officeDocument/2006/relationships/image" Target="../media/image98.wmf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wmf"/><Relationship Id="rId3" Type="http://schemas.openxmlformats.org/officeDocument/2006/relationships/oleObject" Target="../embeddings/oleObject58.bin"/><Relationship Id="rId7" Type="http://schemas.openxmlformats.org/officeDocument/2006/relationships/oleObject" Target="../embeddings/oleObject60.bin"/><Relationship Id="rId12" Type="http://schemas.openxmlformats.org/officeDocument/2006/relationships/image" Target="../media/image103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100.wmf"/><Relationship Id="rId11" Type="http://schemas.openxmlformats.org/officeDocument/2006/relationships/oleObject" Target="../embeddings/oleObject62.bin"/><Relationship Id="rId5" Type="http://schemas.openxmlformats.org/officeDocument/2006/relationships/oleObject" Target="../embeddings/oleObject59.bin"/><Relationship Id="rId10" Type="http://schemas.openxmlformats.org/officeDocument/2006/relationships/image" Target="../media/image102.wmf"/><Relationship Id="rId4" Type="http://schemas.openxmlformats.org/officeDocument/2006/relationships/image" Target="../media/image99.wmf"/><Relationship Id="rId9" Type="http://schemas.openxmlformats.org/officeDocument/2006/relationships/oleObject" Target="../embeddings/oleObject61.bin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wmf"/><Relationship Id="rId3" Type="http://schemas.openxmlformats.org/officeDocument/2006/relationships/oleObject" Target="../embeddings/oleObject63.bin"/><Relationship Id="rId7" Type="http://schemas.openxmlformats.org/officeDocument/2006/relationships/oleObject" Target="../embeddings/oleObject6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105.wmf"/><Relationship Id="rId5" Type="http://schemas.openxmlformats.org/officeDocument/2006/relationships/oleObject" Target="../embeddings/oleObject64.bin"/><Relationship Id="rId4" Type="http://schemas.openxmlformats.org/officeDocument/2006/relationships/image" Target="../media/image104.wmf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w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w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e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em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w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wmf"/><Relationship Id="rId3" Type="http://schemas.openxmlformats.org/officeDocument/2006/relationships/notesSlide" Target="../notesSlides/notesSlide4.xml"/><Relationship Id="rId7" Type="http://schemas.openxmlformats.org/officeDocument/2006/relationships/oleObject" Target="../embeddings/oleObject7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wmf"/><Relationship Id="rId3" Type="http://schemas.openxmlformats.org/officeDocument/2006/relationships/oleObject" Target="../embeddings/oleObject66.bin"/><Relationship Id="rId7" Type="http://schemas.openxmlformats.org/officeDocument/2006/relationships/oleObject" Target="../embeddings/oleObject6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116.wmf"/><Relationship Id="rId11" Type="http://schemas.openxmlformats.org/officeDocument/2006/relationships/image" Target="../media/image119.jpeg"/><Relationship Id="rId5" Type="http://schemas.openxmlformats.org/officeDocument/2006/relationships/oleObject" Target="../embeddings/oleObject67.bin"/><Relationship Id="rId10" Type="http://schemas.openxmlformats.org/officeDocument/2006/relationships/image" Target="../media/image118.wmf"/><Relationship Id="rId4" Type="http://schemas.openxmlformats.org/officeDocument/2006/relationships/image" Target="../media/image115.wmf"/><Relationship Id="rId9" Type="http://schemas.openxmlformats.org/officeDocument/2006/relationships/oleObject" Target="../embeddings/oleObject69.bin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wmf"/><Relationship Id="rId13" Type="http://schemas.openxmlformats.org/officeDocument/2006/relationships/oleObject" Target="../embeddings/oleObject75.bin"/><Relationship Id="rId3" Type="http://schemas.openxmlformats.org/officeDocument/2006/relationships/oleObject" Target="../embeddings/oleObject70.bin"/><Relationship Id="rId7" Type="http://schemas.openxmlformats.org/officeDocument/2006/relationships/oleObject" Target="../embeddings/oleObject72.bin"/><Relationship Id="rId12" Type="http://schemas.openxmlformats.org/officeDocument/2006/relationships/image" Target="../media/image124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121.wmf"/><Relationship Id="rId11" Type="http://schemas.openxmlformats.org/officeDocument/2006/relationships/oleObject" Target="../embeddings/oleObject74.bin"/><Relationship Id="rId5" Type="http://schemas.openxmlformats.org/officeDocument/2006/relationships/oleObject" Target="../embeddings/oleObject71.bin"/><Relationship Id="rId10" Type="http://schemas.openxmlformats.org/officeDocument/2006/relationships/image" Target="../media/image123.wmf"/><Relationship Id="rId4" Type="http://schemas.openxmlformats.org/officeDocument/2006/relationships/image" Target="../media/image120.wmf"/><Relationship Id="rId9" Type="http://schemas.openxmlformats.org/officeDocument/2006/relationships/oleObject" Target="../embeddings/oleObject73.bin"/><Relationship Id="rId14" Type="http://schemas.openxmlformats.org/officeDocument/2006/relationships/image" Target="../media/image125.wmf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wm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wm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wmf"/><Relationship Id="rId3" Type="http://schemas.openxmlformats.org/officeDocument/2006/relationships/oleObject" Target="../embeddings/oleObject76.bin"/><Relationship Id="rId7" Type="http://schemas.openxmlformats.org/officeDocument/2006/relationships/oleObject" Target="../embeddings/oleObject7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131.wmf"/><Relationship Id="rId5" Type="http://schemas.openxmlformats.org/officeDocument/2006/relationships/oleObject" Target="../embeddings/oleObject77.bin"/><Relationship Id="rId10" Type="http://schemas.openxmlformats.org/officeDocument/2006/relationships/image" Target="../media/image133.wmf"/><Relationship Id="rId4" Type="http://schemas.openxmlformats.org/officeDocument/2006/relationships/image" Target="../media/image130.wmf"/><Relationship Id="rId9" Type="http://schemas.openxmlformats.org/officeDocument/2006/relationships/oleObject" Target="../embeddings/oleObject79.bin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0.bin"/><Relationship Id="rId7" Type="http://schemas.openxmlformats.org/officeDocument/2006/relationships/image" Target="../media/image136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6" Type="http://schemas.openxmlformats.org/officeDocument/2006/relationships/image" Target="../media/image135.wmf"/><Relationship Id="rId5" Type="http://schemas.openxmlformats.org/officeDocument/2006/relationships/oleObject" Target="../embeddings/oleObject81.bin"/><Relationship Id="rId4" Type="http://schemas.openxmlformats.org/officeDocument/2006/relationships/image" Target="../media/image134.wmf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wmf"/><Relationship Id="rId3" Type="http://schemas.openxmlformats.org/officeDocument/2006/relationships/oleObject" Target="../embeddings/oleObject82.bin"/><Relationship Id="rId7" Type="http://schemas.openxmlformats.org/officeDocument/2006/relationships/oleObject" Target="../embeddings/oleObject8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.vml"/><Relationship Id="rId6" Type="http://schemas.openxmlformats.org/officeDocument/2006/relationships/image" Target="../media/image138.wmf"/><Relationship Id="rId11" Type="http://schemas.openxmlformats.org/officeDocument/2006/relationships/image" Target="../media/image141.jpeg"/><Relationship Id="rId5" Type="http://schemas.openxmlformats.org/officeDocument/2006/relationships/oleObject" Target="../embeddings/oleObject83.bin"/><Relationship Id="rId10" Type="http://schemas.openxmlformats.org/officeDocument/2006/relationships/image" Target="../media/image140.wmf"/><Relationship Id="rId4" Type="http://schemas.openxmlformats.org/officeDocument/2006/relationships/image" Target="../media/image137.wmf"/><Relationship Id="rId9" Type="http://schemas.openxmlformats.org/officeDocument/2006/relationships/oleObject" Target="../embeddings/oleObject85.bin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18.jpeg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4.jpeg"/><Relationship Id="rId5" Type="http://schemas.openxmlformats.org/officeDocument/2006/relationships/image" Target="../media/image17.wmf"/><Relationship Id="rId4" Type="http://schemas.openxmlformats.org/officeDocument/2006/relationships/oleObject" Target="../embeddings/oleObject8.bin"/><Relationship Id="rId9" Type="http://schemas.openxmlformats.org/officeDocument/2006/relationships/image" Target="../media/image15.jpe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em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emf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9.vml"/><Relationship Id="rId5" Type="http://schemas.openxmlformats.org/officeDocument/2006/relationships/image" Target="../media/image61.jpeg"/><Relationship Id="rId4" Type="http://schemas.openxmlformats.org/officeDocument/2006/relationships/image" Target="../media/image146.wmf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em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emf"/><Relationship Id="rId2" Type="http://schemas.openxmlformats.org/officeDocument/2006/relationships/image" Target="../media/image149.emf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0.vml"/><Relationship Id="rId6" Type="http://schemas.openxmlformats.org/officeDocument/2006/relationships/image" Target="../media/image155.jpeg"/><Relationship Id="rId5" Type="http://schemas.openxmlformats.org/officeDocument/2006/relationships/image" Target="../media/image154.jpeg"/><Relationship Id="rId4" Type="http://schemas.openxmlformats.org/officeDocument/2006/relationships/image" Target="../media/image153.w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21.wmf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10.bin"/><Relationship Id="rId5" Type="http://schemas.openxmlformats.org/officeDocument/2006/relationships/image" Target="../media/image20.wmf"/><Relationship Id="rId4" Type="http://schemas.openxmlformats.org/officeDocument/2006/relationships/oleObject" Target="../embeddings/oleObject9.bin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wmf"/><Relationship Id="rId13" Type="http://schemas.openxmlformats.org/officeDocument/2006/relationships/oleObject" Target="../embeddings/oleObject93.bin"/><Relationship Id="rId3" Type="http://schemas.openxmlformats.org/officeDocument/2006/relationships/oleObject" Target="../embeddings/oleObject88.bin"/><Relationship Id="rId7" Type="http://schemas.openxmlformats.org/officeDocument/2006/relationships/oleObject" Target="../embeddings/oleObject90.bin"/><Relationship Id="rId12" Type="http://schemas.openxmlformats.org/officeDocument/2006/relationships/image" Target="../media/image159.wm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61.wmf"/><Relationship Id="rId1" Type="http://schemas.openxmlformats.org/officeDocument/2006/relationships/vmlDrawing" Target="../drawings/vmlDrawing21.vml"/><Relationship Id="rId6" Type="http://schemas.openxmlformats.org/officeDocument/2006/relationships/image" Target="../media/image156.wmf"/><Relationship Id="rId11" Type="http://schemas.openxmlformats.org/officeDocument/2006/relationships/oleObject" Target="../embeddings/oleObject92.bin"/><Relationship Id="rId5" Type="http://schemas.openxmlformats.org/officeDocument/2006/relationships/oleObject" Target="../embeddings/oleObject89.bin"/><Relationship Id="rId15" Type="http://schemas.openxmlformats.org/officeDocument/2006/relationships/oleObject" Target="../embeddings/oleObject94.bin"/><Relationship Id="rId10" Type="http://schemas.openxmlformats.org/officeDocument/2006/relationships/image" Target="../media/image158.wmf"/><Relationship Id="rId4" Type="http://schemas.openxmlformats.org/officeDocument/2006/relationships/image" Target="../media/image66.wmf"/><Relationship Id="rId9" Type="http://schemas.openxmlformats.org/officeDocument/2006/relationships/oleObject" Target="../embeddings/oleObject91.bin"/><Relationship Id="rId14" Type="http://schemas.openxmlformats.org/officeDocument/2006/relationships/image" Target="../media/image160.wmf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wmf"/><Relationship Id="rId3" Type="http://schemas.openxmlformats.org/officeDocument/2006/relationships/oleObject" Target="../embeddings/oleObject95.bin"/><Relationship Id="rId7" Type="http://schemas.openxmlformats.org/officeDocument/2006/relationships/oleObject" Target="../embeddings/oleObject9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2.vml"/><Relationship Id="rId6" Type="http://schemas.openxmlformats.org/officeDocument/2006/relationships/image" Target="../media/image138.wmf"/><Relationship Id="rId11" Type="http://schemas.openxmlformats.org/officeDocument/2006/relationships/image" Target="../media/image164.jpeg"/><Relationship Id="rId5" Type="http://schemas.openxmlformats.org/officeDocument/2006/relationships/oleObject" Target="../embeddings/oleObject96.bin"/><Relationship Id="rId10" Type="http://schemas.openxmlformats.org/officeDocument/2006/relationships/image" Target="../media/image163.wmf"/><Relationship Id="rId4" Type="http://schemas.openxmlformats.org/officeDocument/2006/relationships/image" Target="../media/image137.wmf"/><Relationship Id="rId9" Type="http://schemas.openxmlformats.org/officeDocument/2006/relationships/oleObject" Target="../embeddings/oleObject98.bin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jpe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8.wmf"/><Relationship Id="rId3" Type="http://schemas.openxmlformats.org/officeDocument/2006/relationships/oleObject" Target="../embeddings/oleObject99.bin"/><Relationship Id="rId7" Type="http://schemas.openxmlformats.org/officeDocument/2006/relationships/oleObject" Target="../embeddings/oleObject10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3.vml"/><Relationship Id="rId6" Type="http://schemas.openxmlformats.org/officeDocument/2006/relationships/image" Target="../media/image167.wmf"/><Relationship Id="rId5" Type="http://schemas.openxmlformats.org/officeDocument/2006/relationships/oleObject" Target="../embeddings/oleObject100.bin"/><Relationship Id="rId4" Type="http://schemas.openxmlformats.org/officeDocument/2006/relationships/image" Target="../media/image166.wmf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wmf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jpe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jpe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jpe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jpe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jpe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jpe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jpe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2.bin"/><Relationship Id="rId7" Type="http://schemas.openxmlformats.org/officeDocument/2006/relationships/image" Target="../media/image179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4.vml"/><Relationship Id="rId6" Type="http://schemas.openxmlformats.org/officeDocument/2006/relationships/image" Target="../media/image178.wmf"/><Relationship Id="rId5" Type="http://schemas.openxmlformats.org/officeDocument/2006/relationships/oleObject" Target="../embeddings/oleObject103.bin"/><Relationship Id="rId4" Type="http://schemas.openxmlformats.org/officeDocument/2006/relationships/image" Target="../media/image177.wmf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jpe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jpe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jpe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jpe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jpe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3.bin"/><Relationship Id="rId13" Type="http://schemas.openxmlformats.org/officeDocument/2006/relationships/image" Target="../media/image28.wmf"/><Relationship Id="rId18" Type="http://schemas.openxmlformats.org/officeDocument/2006/relationships/oleObject" Target="../embeddings/oleObject18.bin"/><Relationship Id="rId3" Type="http://schemas.openxmlformats.org/officeDocument/2006/relationships/notesSlide" Target="../notesSlides/notesSlide8.xml"/><Relationship Id="rId21" Type="http://schemas.openxmlformats.org/officeDocument/2006/relationships/image" Target="../media/image32.wmf"/><Relationship Id="rId7" Type="http://schemas.openxmlformats.org/officeDocument/2006/relationships/image" Target="../media/image25.wmf"/><Relationship Id="rId12" Type="http://schemas.openxmlformats.org/officeDocument/2006/relationships/oleObject" Target="../embeddings/oleObject15.bin"/><Relationship Id="rId17" Type="http://schemas.openxmlformats.org/officeDocument/2006/relationships/image" Target="../media/image30.wmf"/><Relationship Id="rId2" Type="http://schemas.openxmlformats.org/officeDocument/2006/relationships/slideLayout" Target="../slideLayouts/slideLayout13.xml"/><Relationship Id="rId16" Type="http://schemas.openxmlformats.org/officeDocument/2006/relationships/oleObject" Target="../embeddings/oleObject17.bin"/><Relationship Id="rId20" Type="http://schemas.openxmlformats.org/officeDocument/2006/relationships/oleObject" Target="../embeddings/oleObject19.bin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12.bin"/><Relationship Id="rId11" Type="http://schemas.openxmlformats.org/officeDocument/2006/relationships/image" Target="../media/image27.wmf"/><Relationship Id="rId24" Type="http://schemas.openxmlformats.org/officeDocument/2006/relationships/image" Target="../media/image34.jpeg"/><Relationship Id="rId5" Type="http://schemas.openxmlformats.org/officeDocument/2006/relationships/image" Target="../media/image24.wmf"/><Relationship Id="rId15" Type="http://schemas.openxmlformats.org/officeDocument/2006/relationships/image" Target="../media/image29.wmf"/><Relationship Id="rId23" Type="http://schemas.openxmlformats.org/officeDocument/2006/relationships/image" Target="../media/image33.wmf"/><Relationship Id="rId10" Type="http://schemas.openxmlformats.org/officeDocument/2006/relationships/oleObject" Target="../embeddings/oleObject14.bin"/><Relationship Id="rId19" Type="http://schemas.openxmlformats.org/officeDocument/2006/relationships/image" Target="../media/image31.wmf"/><Relationship Id="rId4" Type="http://schemas.openxmlformats.org/officeDocument/2006/relationships/oleObject" Target="../embeddings/oleObject11.bin"/><Relationship Id="rId9" Type="http://schemas.openxmlformats.org/officeDocument/2006/relationships/image" Target="../media/image26.wmf"/><Relationship Id="rId14" Type="http://schemas.openxmlformats.org/officeDocument/2006/relationships/oleObject" Target="../embeddings/oleObject16.bin"/><Relationship Id="rId22" Type="http://schemas.openxmlformats.org/officeDocument/2006/relationships/oleObject" Target="../embeddings/oleObject20.bin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6.jpe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7.jpe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jpe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1.wmf"/><Relationship Id="rId13" Type="http://schemas.openxmlformats.org/officeDocument/2006/relationships/image" Target="../media/image194.jpeg"/><Relationship Id="rId3" Type="http://schemas.openxmlformats.org/officeDocument/2006/relationships/oleObject" Target="../embeddings/oleObject104.bin"/><Relationship Id="rId7" Type="http://schemas.openxmlformats.org/officeDocument/2006/relationships/oleObject" Target="../embeddings/oleObject106.bin"/><Relationship Id="rId12" Type="http://schemas.openxmlformats.org/officeDocument/2006/relationships/image" Target="../media/image193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5.vml"/><Relationship Id="rId6" Type="http://schemas.openxmlformats.org/officeDocument/2006/relationships/image" Target="../media/image190.wmf"/><Relationship Id="rId11" Type="http://schemas.openxmlformats.org/officeDocument/2006/relationships/oleObject" Target="../embeddings/oleObject108.bin"/><Relationship Id="rId5" Type="http://schemas.openxmlformats.org/officeDocument/2006/relationships/oleObject" Target="../embeddings/oleObject105.bin"/><Relationship Id="rId10" Type="http://schemas.openxmlformats.org/officeDocument/2006/relationships/image" Target="../media/image192.wmf"/><Relationship Id="rId4" Type="http://schemas.openxmlformats.org/officeDocument/2006/relationships/image" Target="../media/image189.wmf"/><Relationship Id="rId9" Type="http://schemas.openxmlformats.org/officeDocument/2006/relationships/oleObject" Target="../embeddings/oleObject107.bin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7.wmf"/><Relationship Id="rId13" Type="http://schemas.openxmlformats.org/officeDocument/2006/relationships/oleObject" Target="../embeddings/oleObject114.bin"/><Relationship Id="rId18" Type="http://schemas.openxmlformats.org/officeDocument/2006/relationships/image" Target="../media/image202.wmf"/><Relationship Id="rId3" Type="http://schemas.openxmlformats.org/officeDocument/2006/relationships/oleObject" Target="../embeddings/oleObject109.bin"/><Relationship Id="rId21" Type="http://schemas.openxmlformats.org/officeDocument/2006/relationships/oleObject" Target="../embeddings/oleObject118.bin"/><Relationship Id="rId7" Type="http://schemas.openxmlformats.org/officeDocument/2006/relationships/oleObject" Target="../embeddings/oleObject111.bin"/><Relationship Id="rId12" Type="http://schemas.openxmlformats.org/officeDocument/2006/relationships/image" Target="../media/image199.wmf"/><Relationship Id="rId17" Type="http://schemas.openxmlformats.org/officeDocument/2006/relationships/oleObject" Target="../embeddings/oleObject116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01.wmf"/><Relationship Id="rId20" Type="http://schemas.openxmlformats.org/officeDocument/2006/relationships/image" Target="../media/image203.wmf"/><Relationship Id="rId1" Type="http://schemas.openxmlformats.org/officeDocument/2006/relationships/vmlDrawing" Target="../drawings/vmlDrawing26.vml"/><Relationship Id="rId6" Type="http://schemas.openxmlformats.org/officeDocument/2006/relationships/image" Target="../media/image196.wmf"/><Relationship Id="rId11" Type="http://schemas.openxmlformats.org/officeDocument/2006/relationships/oleObject" Target="../embeddings/oleObject113.bin"/><Relationship Id="rId24" Type="http://schemas.openxmlformats.org/officeDocument/2006/relationships/image" Target="../media/image205.wmf"/><Relationship Id="rId5" Type="http://schemas.openxmlformats.org/officeDocument/2006/relationships/oleObject" Target="../embeddings/oleObject110.bin"/><Relationship Id="rId15" Type="http://schemas.openxmlformats.org/officeDocument/2006/relationships/oleObject" Target="../embeddings/oleObject115.bin"/><Relationship Id="rId23" Type="http://schemas.openxmlformats.org/officeDocument/2006/relationships/oleObject" Target="../embeddings/oleObject119.bin"/><Relationship Id="rId10" Type="http://schemas.openxmlformats.org/officeDocument/2006/relationships/image" Target="../media/image198.wmf"/><Relationship Id="rId19" Type="http://schemas.openxmlformats.org/officeDocument/2006/relationships/oleObject" Target="../embeddings/oleObject117.bin"/><Relationship Id="rId4" Type="http://schemas.openxmlformats.org/officeDocument/2006/relationships/image" Target="../media/image195.wmf"/><Relationship Id="rId9" Type="http://schemas.openxmlformats.org/officeDocument/2006/relationships/oleObject" Target="../embeddings/oleObject112.bin"/><Relationship Id="rId14" Type="http://schemas.openxmlformats.org/officeDocument/2006/relationships/image" Target="../media/image200.wmf"/><Relationship Id="rId22" Type="http://schemas.openxmlformats.org/officeDocument/2006/relationships/image" Target="../media/image204.wmf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8.wmf"/><Relationship Id="rId13" Type="http://schemas.openxmlformats.org/officeDocument/2006/relationships/oleObject" Target="../embeddings/oleObject125.bin"/><Relationship Id="rId3" Type="http://schemas.openxmlformats.org/officeDocument/2006/relationships/oleObject" Target="../embeddings/oleObject120.bin"/><Relationship Id="rId7" Type="http://schemas.openxmlformats.org/officeDocument/2006/relationships/oleObject" Target="../embeddings/oleObject122.bin"/><Relationship Id="rId12" Type="http://schemas.openxmlformats.org/officeDocument/2006/relationships/image" Target="../media/image210.wm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12.wmf"/><Relationship Id="rId1" Type="http://schemas.openxmlformats.org/officeDocument/2006/relationships/vmlDrawing" Target="../drawings/vmlDrawing27.vml"/><Relationship Id="rId6" Type="http://schemas.openxmlformats.org/officeDocument/2006/relationships/image" Target="../media/image207.wmf"/><Relationship Id="rId11" Type="http://schemas.openxmlformats.org/officeDocument/2006/relationships/oleObject" Target="../embeddings/oleObject124.bin"/><Relationship Id="rId5" Type="http://schemas.openxmlformats.org/officeDocument/2006/relationships/oleObject" Target="../embeddings/oleObject121.bin"/><Relationship Id="rId15" Type="http://schemas.openxmlformats.org/officeDocument/2006/relationships/oleObject" Target="../embeddings/oleObject126.bin"/><Relationship Id="rId10" Type="http://schemas.openxmlformats.org/officeDocument/2006/relationships/image" Target="../media/image209.wmf"/><Relationship Id="rId4" Type="http://schemas.openxmlformats.org/officeDocument/2006/relationships/image" Target="../media/image206.wmf"/><Relationship Id="rId9" Type="http://schemas.openxmlformats.org/officeDocument/2006/relationships/oleObject" Target="../embeddings/oleObject123.bin"/><Relationship Id="rId14" Type="http://schemas.openxmlformats.org/officeDocument/2006/relationships/image" Target="../media/image211.wmf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5.wmf"/><Relationship Id="rId3" Type="http://schemas.openxmlformats.org/officeDocument/2006/relationships/oleObject" Target="../embeddings/oleObject127.bin"/><Relationship Id="rId7" Type="http://schemas.openxmlformats.org/officeDocument/2006/relationships/oleObject" Target="../embeddings/oleObject12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8.vml"/><Relationship Id="rId6" Type="http://schemas.openxmlformats.org/officeDocument/2006/relationships/image" Target="../media/image214.wmf"/><Relationship Id="rId5" Type="http://schemas.openxmlformats.org/officeDocument/2006/relationships/oleObject" Target="../embeddings/oleObject128.bin"/><Relationship Id="rId10" Type="http://schemas.openxmlformats.org/officeDocument/2006/relationships/image" Target="../media/image216.wmf"/><Relationship Id="rId4" Type="http://schemas.openxmlformats.org/officeDocument/2006/relationships/image" Target="../media/image213.wmf"/><Relationship Id="rId9" Type="http://schemas.openxmlformats.org/officeDocument/2006/relationships/oleObject" Target="../embeddings/oleObject130.bin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9.wmf"/><Relationship Id="rId13" Type="http://schemas.openxmlformats.org/officeDocument/2006/relationships/oleObject" Target="../embeddings/oleObject136.bin"/><Relationship Id="rId3" Type="http://schemas.openxmlformats.org/officeDocument/2006/relationships/oleObject" Target="../embeddings/oleObject131.bin"/><Relationship Id="rId7" Type="http://schemas.openxmlformats.org/officeDocument/2006/relationships/oleObject" Target="../embeddings/oleObject133.bin"/><Relationship Id="rId12" Type="http://schemas.openxmlformats.org/officeDocument/2006/relationships/image" Target="../media/image221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9.vml"/><Relationship Id="rId6" Type="http://schemas.openxmlformats.org/officeDocument/2006/relationships/image" Target="../media/image218.wmf"/><Relationship Id="rId11" Type="http://schemas.openxmlformats.org/officeDocument/2006/relationships/oleObject" Target="../embeddings/oleObject135.bin"/><Relationship Id="rId5" Type="http://schemas.openxmlformats.org/officeDocument/2006/relationships/oleObject" Target="../embeddings/oleObject132.bin"/><Relationship Id="rId10" Type="http://schemas.openxmlformats.org/officeDocument/2006/relationships/image" Target="../media/image220.wmf"/><Relationship Id="rId4" Type="http://schemas.openxmlformats.org/officeDocument/2006/relationships/image" Target="../media/image217.wmf"/><Relationship Id="rId9" Type="http://schemas.openxmlformats.org/officeDocument/2006/relationships/oleObject" Target="../embeddings/oleObject134.bin"/><Relationship Id="rId14" Type="http://schemas.openxmlformats.org/officeDocument/2006/relationships/image" Target="../media/image222.wmf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3.w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w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4.wmf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5.wmf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8.wmf"/><Relationship Id="rId13" Type="http://schemas.openxmlformats.org/officeDocument/2006/relationships/oleObject" Target="../embeddings/oleObject142.bin"/><Relationship Id="rId3" Type="http://schemas.openxmlformats.org/officeDocument/2006/relationships/oleObject" Target="../embeddings/oleObject137.bin"/><Relationship Id="rId7" Type="http://schemas.openxmlformats.org/officeDocument/2006/relationships/oleObject" Target="../embeddings/oleObject139.bin"/><Relationship Id="rId12" Type="http://schemas.openxmlformats.org/officeDocument/2006/relationships/image" Target="../media/image228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0.vml"/><Relationship Id="rId6" Type="http://schemas.openxmlformats.org/officeDocument/2006/relationships/image" Target="../media/image227.wmf"/><Relationship Id="rId11" Type="http://schemas.openxmlformats.org/officeDocument/2006/relationships/oleObject" Target="../embeddings/oleObject141.bin"/><Relationship Id="rId5" Type="http://schemas.openxmlformats.org/officeDocument/2006/relationships/oleObject" Target="../embeddings/oleObject138.bin"/><Relationship Id="rId10" Type="http://schemas.openxmlformats.org/officeDocument/2006/relationships/image" Target="../media/image209.wmf"/><Relationship Id="rId4" Type="http://schemas.openxmlformats.org/officeDocument/2006/relationships/image" Target="../media/image226.wmf"/><Relationship Id="rId9" Type="http://schemas.openxmlformats.org/officeDocument/2006/relationships/oleObject" Target="../embeddings/oleObject140.bin"/><Relationship Id="rId14" Type="http://schemas.openxmlformats.org/officeDocument/2006/relationships/image" Target="../media/image229.wmf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2.wmf"/><Relationship Id="rId3" Type="http://schemas.openxmlformats.org/officeDocument/2006/relationships/oleObject" Target="../embeddings/oleObject143.bin"/><Relationship Id="rId7" Type="http://schemas.openxmlformats.org/officeDocument/2006/relationships/oleObject" Target="../embeddings/oleObject14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1.vml"/><Relationship Id="rId6" Type="http://schemas.openxmlformats.org/officeDocument/2006/relationships/image" Target="../media/image231.wmf"/><Relationship Id="rId5" Type="http://schemas.openxmlformats.org/officeDocument/2006/relationships/oleObject" Target="../embeddings/oleObject144.bin"/><Relationship Id="rId10" Type="http://schemas.openxmlformats.org/officeDocument/2006/relationships/image" Target="../media/image233.wmf"/><Relationship Id="rId4" Type="http://schemas.openxmlformats.org/officeDocument/2006/relationships/image" Target="../media/image230.wmf"/><Relationship Id="rId9" Type="http://schemas.openxmlformats.org/officeDocument/2006/relationships/oleObject" Target="../embeddings/oleObject146.bin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6.wmf"/><Relationship Id="rId3" Type="http://schemas.openxmlformats.org/officeDocument/2006/relationships/oleObject" Target="../embeddings/oleObject147.bin"/><Relationship Id="rId7" Type="http://schemas.openxmlformats.org/officeDocument/2006/relationships/oleObject" Target="../embeddings/oleObject14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2.vml"/><Relationship Id="rId6" Type="http://schemas.openxmlformats.org/officeDocument/2006/relationships/image" Target="../media/image235.wmf"/><Relationship Id="rId5" Type="http://schemas.openxmlformats.org/officeDocument/2006/relationships/oleObject" Target="../embeddings/oleObject148.bin"/><Relationship Id="rId10" Type="http://schemas.openxmlformats.org/officeDocument/2006/relationships/image" Target="../media/image237.wmf"/><Relationship Id="rId4" Type="http://schemas.openxmlformats.org/officeDocument/2006/relationships/image" Target="../media/image234.wmf"/><Relationship Id="rId9" Type="http://schemas.openxmlformats.org/officeDocument/2006/relationships/oleObject" Target="../embeddings/oleObject150.bin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8.emf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9.wmf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wmf"/><Relationship Id="rId2" Type="http://schemas.openxmlformats.org/officeDocument/2006/relationships/image" Target="../media/image240.wmf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2.jpe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 cstate="print">
            <a:lum/>
          </a:blip>
          <a:srcRect/>
          <a:stretch>
            <a:fillRect l="25000" t="5000" r="25000" b="7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666E7F-D373-4316-B950-99407241F5B5}" type="slidenum">
              <a:rPr lang="en-US"/>
              <a:pPr/>
              <a:t>1</a:t>
            </a:fld>
            <a:endParaRPr lang="en-US"/>
          </a:p>
        </p:txBody>
      </p:sp>
      <p:sp>
        <p:nvSpPr>
          <p:cNvPr id="105554" name="Rectangle 82"/>
          <p:cNvSpPr>
            <a:spLocks noGrp="1" noChangeArrowheads="1"/>
          </p:cNvSpPr>
          <p:nvPr>
            <p:ph type="title"/>
          </p:nvPr>
        </p:nvSpPr>
        <p:spPr>
          <a:xfrm>
            <a:off x="381000" y="2209800"/>
            <a:ext cx="8229600" cy="2133600"/>
          </a:xfrm>
          <a:noFill/>
          <a:ln/>
        </p:spPr>
        <p:txBody>
          <a:bodyPr/>
          <a:lstStyle/>
          <a:p>
            <a:r>
              <a:rPr lang="en-US" sz="3600" dirty="0" smtClean="0"/>
              <a:t>ECE 419/619</a:t>
            </a:r>
            <a:br>
              <a:rPr lang="en-US" sz="3600" dirty="0" smtClean="0"/>
            </a:br>
            <a:r>
              <a:rPr lang="en-US" sz="3600" dirty="0" smtClean="0"/>
              <a:t>Electric Machines and Drives</a:t>
            </a:r>
            <a:r>
              <a:rPr lang="en-US" sz="3600" dirty="0"/>
              <a:t/>
            </a:r>
            <a:br>
              <a:rPr lang="en-US" sz="3600" dirty="0"/>
            </a:br>
            <a:r>
              <a:rPr lang="en-US" sz="3600" dirty="0"/>
              <a:t/>
            </a:r>
            <a:br>
              <a:rPr lang="en-US" sz="3600" dirty="0"/>
            </a:br>
            <a:r>
              <a:rPr lang="en-US" sz="3600" dirty="0"/>
              <a:t>Dc Drives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12B12-AE68-45DF-AD68-148C187756A6}" type="slidenum">
              <a:rPr lang="en-US"/>
              <a:pPr/>
              <a:t>10</a:t>
            </a:fld>
            <a:endParaRPr lang="en-US"/>
          </a:p>
        </p:txBody>
      </p:sp>
      <p:sp>
        <p:nvSpPr>
          <p:cNvPr id="40038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274638"/>
            <a:ext cx="8229600" cy="792162"/>
          </a:xfrm>
        </p:spPr>
        <p:txBody>
          <a:bodyPr/>
          <a:lstStyle/>
          <a:p>
            <a:r>
              <a:rPr lang="en-US" sz="3200"/>
              <a:t>Calculations with </a:t>
            </a:r>
            <a:r>
              <a:rPr lang="en-US" sz="3200">
                <a:latin typeface="Symbol" pitchFamily="18" charset="2"/>
              </a:rPr>
              <a:t>a </a:t>
            </a:r>
            <a:r>
              <a:rPr lang="en-US" sz="3200"/>
              <a:t>= 0 and </a:t>
            </a:r>
            <a:r>
              <a:rPr lang="en-US" sz="3200">
                <a:latin typeface="Symbol" pitchFamily="18" charset="2"/>
              </a:rPr>
              <a:t>w</a:t>
            </a:r>
            <a:r>
              <a:rPr lang="en-US" sz="3200" i="1" baseline="-25000"/>
              <a:t>r</a:t>
            </a:r>
            <a:r>
              <a:rPr lang="en-US" sz="3200"/>
              <a:t> = 69.6 rad/s</a:t>
            </a:r>
          </a:p>
        </p:txBody>
      </p:sp>
      <p:pic>
        <p:nvPicPr>
          <p:cNvPr id="40038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47800" y="1676400"/>
            <a:ext cx="6399213" cy="3906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BFF9A-41EC-412F-A90C-0F6F2545A7B8}" type="slidenum">
              <a:rPr lang="en-US"/>
              <a:pPr/>
              <a:t>100</a:t>
            </a:fld>
            <a:endParaRPr lang="en-US"/>
          </a:p>
        </p:txBody>
      </p:sp>
      <p:sp>
        <p:nvSpPr>
          <p:cNvPr id="47309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715962"/>
          </a:xfrm>
          <a:noFill/>
          <a:ln/>
        </p:spPr>
        <p:txBody>
          <a:bodyPr/>
          <a:lstStyle/>
          <a:p>
            <a:r>
              <a:rPr lang="en-US" sz="3200"/>
              <a:t>Dc Control System 2 Waveforms, High Gain</a:t>
            </a:r>
          </a:p>
        </p:txBody>
      </p:sp>
      <p:pic>
        <p:nvPicPr>
          <p:cNvPr id="473092" name="Picture 4" descr="DC Control 2"/>
          <p:cNvPicPr>
            <a:picLocks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47800" y="1120775"/>
            <a:ext cx="6108700" cy="5127625"/>
          </a:xfrm>
          <a:prstGeom prst="rect">
            <a:avLst/>
          </a:prstGeom>
          <a:noFill/>
        </p:spPr>
      </p:pic>
      <p:sp>
        <p:nvSpPr>
          <p:cNvPr id="473093" name="Text Box 5"/>
          <p:cNvSpPr txBox="1">
            <a:spLocks noChangeArrowheads="1"/>
          </p:cNvSpPr>
          <p:nvPr/>
        </p:nvSpPr>
        <p:spPr bwMode="auto">
          <a:xfrm>
            <a:off x="1600200" y="6248400"/>
            <a:ext cx="64277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commanded speed stepped from 200 rad/s to 250 rad/s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1A9FA-164E-49B8-905A-211F1B4C31AC}" type="slidenum">
              <a:rPr lang="en-US"/>
              <a:pPr/>
              <a:t>101</a:t>
            </a:fld>
            <a:endParaRPr lang="en-US"/>
          </a:p>
        </p:txBody>
      </p:sp>
      <p:sp>
        <p:nvSpPr>
          <p:cNvPr id="324611" name="Text Box 3"/>
          <p:cNvSpPr txBox="1">
            <a:spLocks noChangeArrowheads="1"/>
          </p:cNvSpPr>
          <p:nvPr/>
        </p:nvSpPr>
        <p:spPr bwMode="auto">
          <a:xfrm>
            <a:off x="533400" y="838200"/>
            <a:ext cx="6129338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PI control, current-regulated drive</a:t>
            </a:r>
          </a:p>
          <a:p>
            <a:r>
              <a:rPr lang="en-US"/>
              <a:t>Vehicle system: two inputs                use linearization</a:t>
            </a:r>
          </a:p>
        </p:txBody>
      </p:sp>
      <p:graphicFrame>
        <p:nvGraphicFramePr>
          <p:cNvPr id="324612" name="Object 4"/>
          <p:cNvGraphicFramePr>
            <a:graphicFrameLocks noChangeAspect="1"/>
          </p:cNvGraphicFramePr>
          <p:nvPr/>
        </p:nvGraphicFramePr>
        <p:xfrm>
          <a:off x="3733800" y="1143000"/>
          <a:ext cx="887413" cy="468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4622" name="Equation" r:id="rId3" imgW="520474" imgH="279279" progId="Equation.DSMT4">
                  <p:embed/>
                </p:oleObj>
              </mc:Choice>
              <mc:Fallback>
                <p:oleObj name="Equation" r:id="rId3" imgW="520474" imgH="279279" progId="Equation.DSMT4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33800" y="1143000"/>
                        <a:ext cx="887413" cy="4683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4616" name="Text Box 8"/>
          <p:cNvSpPr txBox="1">
            <a:spLocks noChangeArrowheads="1"/>
          </p:cNvSpPr>
          <p:nvPr/>
        </p:nvSpPr>
        <p:spPr bwMode="auto">
          <a:xfrm>
            <a:off x="609600" y="3886200"/>
            <a:ext cx="3135313" cy="173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42900" indent="-342900">
              <a:lnSpc>
                <a:spcPct val="180000"/>
              </a:lnSpc>
            </a:pPr>
            <a:r>
              <a:rPr lang="en-US"/>
              <a:t>types of studies</a:t>
            </a:r>
          </a:p>
          <a:p>
            <a:pPr marL="342900" indent="-342900">
              <a:lnSpc>
                <a:spcPct val="180000"/>
              </a:lnSpc>
              <a:buFontTx/>
              <a:buChar char="•"/>
            </a:pPr>
            <a:r>
              <a:rPr lang="en-US"/>
              <a:t>start-up (servo):</a:t>
            </a:r>
          </a:p>
          <a:p>
            <a:pPr marL="342900" indent="-342900">
              <a:lnSpc>
                <a:spcPct val="180000"/>
              </a:lnSpc>
              <a:buFontTx/>
              <a:buChar char="•"/>
            </a:pPr>
            <a:r>
              <a:rPr lang="en-US"/>
              <a:t>step in load (regulator):</a:t>
            </a:r>
          </a:p>
        </p:txBody>
      </p:sp>
      <p:graphicFrame>
        <p:nvGraphicFramePr>
          <p:cNvPr id="324621" name="Object 13"/>
          <p:cNvGraphicFramePr>
            <a:graphicFrameLocks noChangeAspect="1"/>
          </p:cNvGraphicFramePr>
          <p:nvPr/>
        </p:nvGraphicFramePr>
        <p:xfrm>
          <a:off x="3024188" y="4495800"/>
          <a:ext cx="1928812" cy="657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4623" name="Equation" r:id="rId5" imgW="1155600" imgH="393480" progId="Equation.DSMT4">
                  <p:embed/>
                </p:oleObj>
              </mc:Choice>
              <mc:Fallback>
                <p:oleObj name="Equation" r:id="rId5" imgW="1155600" imgH="393480" progId="Equation.DSMT4">
                  <p:embed/>
                  <p:pic>
                    <p:nvPicPr>
                      <p:cNvPr id="0" name="Picture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24188" y="4495800"/>
                        <a:ext cx="1928812" cy="6572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4620" name="Object 12"/>
          <p:cNvGraphicFramePr>
            <a:graphicFrameLocks noChangeAspect="1"/>
          </p:cNvGraphicFramePr>
          <p:nvPr/>
        </p:nvGraphicFramePr>
        <p:xfrm>
          <a:off x="4038600" y="5181600"/>
          <a:ext cx="890588" cy="403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4624" name="Equation" r:id="rId7" imgW="533169" imgH="241195" progId="Equation.DSMT4">
                  <p:embed/>
                </p:oleObj>
              </mc:Choice>
              <mc:Fallback>
                <p:oleObj name="Equation" r:id="rId7" imgW="533169" imgH="241195" progId="Equation.DSMT4">
                  <p:embed/>
                  <p:pic>
                    <p:nvPicPr>
                      <p:cNvPr id="0" name="Picture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38600" y="5181600"/>
                        <a:ext cx="890588" cy="4032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4619" name="Object 11"/>
          <p:cNvGraphicFramePr>
            <a:graphicFrameLocks noChangeAspect="1"/>
          </p:cNvGraphicFramePr>
          <p:nvPr/>
        </p:nvGraphicFramePr>
        <p:xfrm>
          <a:off x="6096000" y="5181600"/>
          <a:ext cx="1885950" cy="423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4625" name="Equation" r:id="rId9" imgW="1129810" imgH="253890" progId="Equation.DSMT4">
                  <p:embed/>
                </p:oleObj>
              </mc:Choice>
              <mc:Fallback>
                <p:oleObj name="Equation" r:id="rId9" imgW="1129810" imgH="253890" progId="Equation.DSMT4">
                  <p:embed/>
                  <p:pic>
                    <p:nvPicPr>
                      <p:cNvPr id="0" name="Picture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0" y="5181600"/>
                        <a:ext cx="1885950" cy="4238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4618" name="Object 10"/>
          <p:cNvGraphicFramePr>
            <a:graphicFrameLocks noChangeAspect="1"/>
          </p:cNvGraphicFramePr>
          <p:nvPr/>
        </p:nvGraphicFramePr>
        <p:xfrm>
          <a:off x="6096000" y="5715000"/>
          <a:ext cx="1949450" cy="423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4626" name="Equation" r:id="rId11" imgW="1167893" imgH="253890" progId="Equation.DSMT4">
                  <p:embed/>
                </p:oleObj>
              </mc:Choice>
              <mc:Fallback>
                <p:oleObj name="Equation" r:id="rId11" imgW="1167893" imgH="253890" progId="Equation.DSMT4">
                  <p:embed/>
                  <p:pic>
                    <p:nvPicPr>
                      <p:cNvPr id="0" name="Picture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0" y="5715000"/>
                        <a:ext cx="1949450" cy="4238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4617" name="Object 9"/>
          <p:cNvGraphicFramePr>
            <a:graphicFrameLocks noChangeAspect="1"/>
          </p:cNvGraphicFramePr>
          <p:nvPr/>
        </p:nvGraphicFramePr>
        <p:xfrm>
          <a:off x="3963988" y="5715000"/>
          <a:ext cx="16764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4627" name="Equation" r:id="rId13" imgW="1002960" imgH="228600" progId="Equation.DSMT4">
                  <p:embed/>
                </p:oleObj>
              </mc:Choice>
              <mc:Fallback>
                <p:oleObj name="Equation" r:id="rId13" imgW="1002960" imgH="228600" progId="Equation.DSMT4">
                  <p:embed/>
                  <p:pic>
                    <p:nvPicPr>
                      <p:cNvPr id="0" name="Picture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63988" y="5715000"/>
                        <a:ext cx="1676400" cy="381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4627" name="Rectangle 19"/>
          <p:cNvSpPr>
            <a:spLocks noGrp="1" noChangeArrowheads="1"/>
          </p:cNvSpPr>
          <p:nvPr>
            <p:ph type="title"/>
          </p:nvPr>
        </p:nvSpPr>
        <p:spPr>
          <a:xfrm>
            <a:off x="457200" y="152400"/>
            <a:ext cx="8229600" cy="563563"/>
          </a:xfrm>
        </p:spPr>
        <p:txBody>
          <a:bodyPr/>
          <a:lstStyle/>
          <a:p>
            <a:r>
              <a:rPr lang="en-US" sz="3200" dirty="0">
                <a:solidFill>
                  <a:schemeClr val="tx1"/>
                </a:solidFill>
              </a:rPr>
              <a:t>Dc Control System </a:t>
            </a:r>
            <a:r>
              <a:rPr lang="en-US" sz="3200" dirty="0" smtClean="0">
                <a:solidFill>
                  <a:schemeClr val="tx1"/>
                </a:solidFill>
              </a:rPr>
              <a:t>Example 3</a:t>
            </a:r>
            <a:r>
              <a:rPr lang="en-US" sz="3200" dirty="0" smtClean="0"/>
              <a:t> </a:t>
            </a:r>
            <a:endParaRPr lang="en-US" sz="3200" dirty="0"/>
          </a:p>
        </p:txBody>
      </p:sp>
      <p:pic>
        <p:nvPicPr>
          <p:cNvPr id="13" name="Picture 12" descr="Dc Motors Figures..jpg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572768" y="1967484"/>
            <a:ext cx="5971032" cy="161391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D117-A5A9-4C94-9B2E-C8E6B480A3AB}" type="slidenum">
              <a:rPr lang="en-US"/>
              <a:pPr/>
              <a:t>102</a:t>
            </a:fld>
            <a:endParaRPr lang="en-US"/>
          </a:p>
        </p:txBody>
      </p:sp>
      <p:graphicFrame>
        <p:nvGraphicFramePr>
          <p:cNvPr id="474114" name="Object 2"/>
          <p:cNvGraphicFramePr>
            <a:graphicFrameLocks noChangeAspect="1"/>
          </p:cNvGraphicFramePr>
          <p:nvPr/>
        </p:nvGraphicFramePr>
        <p:xfrm>
          <a:off x="4940300" y="1595438"/>
          <a:ext cx="2822575" cy="36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4118" name="Equation" r:id="rId4" imgW="1676160" imgH="215640" progId="Equation.3">
                  <p:embed/>
                </p:oleObj>
              </mc:Choice>
              <mc:Fallback>
                <p:oleObj name="Equation" r:id="rId4" imgW="1676160" imgH="21564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40300" y="1595438"/>
                        <a:ext cx="2822575" cy="3619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74115" name="Text Box 3"/>
          <p:cNvSpPr txBox="1">
            <a:spLocks noChangeArrowheads="1"/>
          </p:cNvSpPr>
          <p:nvPr/>
        </p:nvSpPr>
        <p:spPr bwMode="auto">
          <a:xfrm>
            <a:off x="1295400" y="3352800"/>
            <a:ext cx="5783263" cy="2225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i="1"/>
              <a:t>F</a:t>
            </a:r>
            <a:r>
              <a:rPr lang="en-US" i="1" baseline="-25000"/>
              <a:t>L</a:t>
            </a:r>
            <a:r>
              <a:rPr lang="en-US"/>
              <a:t> - load force (N)</a:t>
            </a:r>
          </a:p>
          <a:p>
            <a:r>
              <a:rPr lang="en-US" i="1"/>
              <a:t>v</a:t>
            </a:r>
            <a:r>
              <a:rPr lang="en-US"/>
              <a:t>   - vehicle velocity (m/sec)</a:t>
            </a:r>
          </a:p>
          <a:p>
            <a:r>
              <a:rPr lang="en-US" i="1"/>
              <a:t>M</a:t>
            </a:r>
            <a:r>
              <a:rPr lang="en-US"/>
              <a:t>  - vehicle mass (kg)</a:t>
            </a:r>
          </a:p>
          <a:p>
            <a:r>
              <a:rPr lang="en-US" i="1"/>
              <a:t>g</a:t>
            </a:r>
            <a:r>
              <a:rPr lang="en-US"/>
              <a:t>   - acceleration constant, </a:t>
            </a:r>
            <a:r>
              <a:rPr lang="en-US" i="1"/>
              <a:t>g </a:t>
            </a:r>
            <a:r>
              <a:rPr lang="en-US"/>
              <a:t>= 9.8 m/sec</a:t>
            </a:r>
            <a:r>
              <a:rPr lang="en-US" baseline="30000"/>
              <a:t>2</a:t>
            </a:r>
          </a:p>
          <a:p>
            <a:r>
              <a:rPr lang="en-US" i="1"/>
              <a:t>R </a:t>
            </a:r>
            <a:r>
              <a:rPr lang="en-US"/>
              <a:t> - wheel radius (m)</a:t>
            </a:r>
          </a:p>
          <a:p>
            <a:r>
              <a:rPr lang="en-US" i="1">
                <a:latin typeface="Symbol" pitchFamily="18" charset="2"/>
              </a:rPr>
              <a:t>f  </a:t>
            </a:r>
            <a:r>
              <a:rPr lang="en-US"/>
              <a:t> - incline angle (rad)</a:t>
            </a:r>
          </a:p>
          <a:p>
            <a:r>
              <a:rPr lang="en-US" i="1"/>
              <a:t>D </a:t>
            </a:r>
            <a:r>
              <a:rPr lang="en-US"/>
              <a:t> - vehicle friction and windage constant (kg/sec)</a:t>
            </a:r>
          </a:p>
        </p:txBody>
      </p:sp>
      <p:sp>
        <p:nvSpPr>
          <p:cNvPr id="474116" name="Rectangle 4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274638"/>
            <a:ext cx="8229600" cy="792162"/>
          </a:xfrm>
        </p:spPr>
        <p:txBody>
          <a:bodyPr/>
          <a:lstStyle/>
          <a:p>
            <a:r>
              <a:rPr lang="en-US" sz="3200">
                <a:solidFill>
                  <a:schemeClr val="tx1"/>
                </a:solidFill>
              </a:rPr>
              <a:t>Vehicle System</a:t>
            </a:r>
          </a:p>
        </p:txBody>
      </p:sp>
      <p:graphicFrame>
        <p:nvGraphicFramePr>
          <p:cNvPr id="474117" name="Object 5"/>
          <p:cNvGraphicFramePr>
            <a:graphicFrameLocks noChangeAspect="1"/>
          </p:cNvGraphicFramePr>
          <p:nvPr/>
        </p:nvGraphicFramePr>
        <p:xfrm>
          <a:off x="4953000" y="2209800"/>
          <a:ext cx="2822575" cy="36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4119" name="Equation" r:id="rId6" imgW="1676160" imgH="215640" progId="Equation.3">
                  <p:embed/>
                </p:oleObj>
              </mc:Choice>
              <mc:Fallback>
                <p:oleObj name="Equation" r:id="rId6" imgW="1676160" imgH="215640" progId="Equation.3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53000" y="2209800"/>
                        <a:ext cx="2822575" cy="3619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74119" name="Picture 7" descr="Dc Drives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838200" y="1295400"/>
            <a:ext cx="3848100" cy="177482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CFD84-D36E-4DDE-9B00-A50BB946A68F}" type="slidenum">
              <a:rPr lang="en-US"/>
              <a:pPr/>
              <a:t>103</a:t>
            </a:fld>
            <a:endParaRPr lang="en-US"/>
          </a:p>
        </p:txBody>
      </p:sp>
      <p:graphicFrame>
        <p:nvGraphicFramePr>
          <p:cNvPr id="476162" name="Object 2"/>
          <p:cNvGraphicFramePr>
            <a:graphicFrameLocks noChangeAspect="1"/>
          </p:cNvGraphicFramePr>
          <p:nvPr/>
        </p:nvGraphicFramePr>
        <p:xfrm>
          <a:off x="3733800" y="2590800"/>
          <a:ext cx="84455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6172" name="Equation" r:id="rId4" imgW="507960" imgH="228600" progId="Equation.DSMT4">
                  <p:embed/>
                </p:oleObj>
              </mc:Choice>
              <mc:Fallback>
                <p:oleObj name="Equation" r:id="rId4" imgW="507960" imgH="228600" progId="Equation.DSMT4">
                  <p:embed/>
                  <p:pic>
                    <p:nvPicPr>
                      <p:cNvPr id="0" name="Picture 2"/>
                      <p:cNvPicPr preferRelativeResize="0"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33800" y="2590800"/>
                        <a:ext cx="844550" cy="381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6163" name="Object 3"/>
          <p:cNvGraphicFramePr>
            <a:graphicFrameLocks noChangeAspect="1"/>
          </p:cNvGraphicFramePr>
          <p:nvPr/>
        </p:nvGraphicFramePr>
        <p:xfrm>
          <a:off x="4953000" y="2590800"/>
          <a:ext cx="949325" cy="365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6173" name="Equation" r:id="rId6" imgW="571320" imgH="215640" progId="Equation.3">
                  <p:embed/>
                </p:oleObj>
              </mc:Choice>
              <mc:Fallback>
                <p:oleObj name="Equation" r:id="rId6" imgW="571320" imgH="215640" progId="Equation.3">
                  <p:embed/>
                  <p:pic>
                    <p:nvPicPr>
                      <p:cNvPr id="0" name="Picture 3"/>
                      <p:cNvPicPr preferRelativeResize="0"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53000" y="2590800"/>
                        <a:ext cx="949325" cy="3651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6164" name="Object 4"/>
          <p:cNvGraphicFramePr>
            <a:graphicFrameLocks noChangeAspect="1"/>
          </p:cNvGraphicFramePr>
          <p:nvPr/>
        </p:nvGraphicFramePr>
        <p:xfrm>
          <a:off x="990600" y="3276600"/>
          <a:ext cx="3240088" cy="357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6174" name="Equation" r:id="rId8" imgW="1942920" imgH="215640" progId="Equation.3">
                  <p:embed/>
                </p:oleObj>
              </mc:Choice>
              <mc:Fallback>
                <p:oleObj name="Equation" r:id="rId8" imgW="1942920" imgH="215640" progId="Equation.3">
                  <p:embed/>
                  <p:pic>
                    <p:nvPicPr>
                      <p:cNvPr id="0" name="Picture 4"/>
                      <p:cNvPicPr preferRelativeResize="0"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3276600"/>
                        <a:ext cx="3240088" cy="3571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6165" name="Object 5"/>
          <p:cNvGraphicFramePr>
            <a:graphicFrameLocks noChangeAspect="1"/>
          </p:cNvGraphicFramePr>
          <p:nvPr/>
        </p:nvGraphicFramePr>
        <p:xfrm>
          <a:off x="1304925" y="3798888"/>
          <a:ext cx="3525838" cy="422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6175" name="Equation" r:id="rId10" imgW="2108160" imgH="253800" progId="Equation.DSMT4">
                  <p:embed/>
                </p:oleObj>
              </mc:Choice>
              <mc:Fallback>
                <p:oleObj name="Equation" r:id="rId10" imgW="2108160" imgH="253800" progId="Equation.DSMT4">
                  <p:embed/>
                  <p:pic>
                    <p:nvPicPr>
                      <p:cNvPr id="0" name="Picture 5"/>
                      <p:cNvPicPr preferRelativeResize="0"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04925" y="3798888"/>
                        <a:ext cx="3525838" cy="4222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6166" name="Object 6"/>
          <p:cNvGraphicFramePr>
            <a:graphicFrameLocks noChangeAspect="1"/>
          </p:cNvGraphicFramePr>
          <p:nvPr/>
        </p:nvGraphicFramePr>
        <p:xfrm>
          <a:off x="990600" y="5257800"/>
          <a:ext cx="5149850" cy="46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6176" name="Equation" r:id="rId12" imgW="3085920" imgH="279360" progId="Equation.DSMT4">
                  <p:embed/>
                </p:oleObj>
              </mc:Choice>
              <mc:Fallback>
                <p:oleObj name="Equation" r:id="rId12" imgW="3085920" imgH="279360" progId="Equation.DSMT4">
                  <p:embed/>
                  <p:pic>
                    <p:nvPicPr>
                      <p:cNvPr id="0" name="Picture 6"/>
                      <p:cNvPicPr preferRelativeResize="0"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5257800"/>
                        <a:ext cx="5149850" cy="4619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76167" name="Text Box 7"/>
          <p:cNvSpPr txBox="1">
            <a:spLocks noChangeArrowheads="1"/>
          </p:cNvSpPr>
          <p:nvPr/>
        </p:nvSpPr>
        <p:spPr bwMode="auto">
          <a:xfrm>
            <a:off x="990600" y="1295400"/>
            <a:ext cx="32321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motor mechanical equation</a:t>
            </a:r>
          </a:p>
        </p:txBody>
      </p:sp>
      <p:sp>
        <p:nvSpPr>
          <p:cNvPr id="476168" name="Rectangle 8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/>
          <a:lstStyle/>
          <a:p>
            <a:r>
              <a:rPr lang="en-US" sz="3200"/>
              <a:t>Vehicle Equations</a:t>
            </a:r>
          </a:p>
        </p:txBody>
      </p:sp>
      <p:graphicFrame>
        <p:nvGraphicFramePr>
          <p:cNvPr id="476169" name="Object 9"/>
          <p:cNvGraphicFramePr>
            <a:graphicFrameLocks noChangeAspect="1"/>
          </p:cNvGraphicFramePr>
          <p:nvPr/>
        </p:nvGraphicFramePr>
        <p:xfrm>
          <a:off x="1066800" y="1828800"/>
          <a:ext cx="2224088" cy="379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6177" name="Equation" r:id="rId14" imgW="1333440" imgH="228600" progId="Equation.DSMT4">
                  <p:embed/>
                </p:oleObj>
              </mc:Choice>
              <mc:Fallback>
                <p:oleObj name="Equation" r:id="rId14" imgW="1333440" imgH="228600" progId="Equation.DSMT4">
                  <p:embed/>
                  <p:pic>
                    <p:nvPicPr>
                      <p:cNvPr id="0" name="Picture 9"/>
                      <p:cNvPicPr preferRelativeResize="0"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1828800"/>
                        <a:ext cx="2224088" cy="3794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76170" name="Text Box 10"/>
          <p:cNvSpPr txBox="1">
            <a:spLocks noChangeArrowheads="1"/>
          </p:cNvSpPr>
          <p:nvPr/>
        </p:nvSpPr>
        <p:spPr bwMode="auto">
          <a:xfrm>
            <a:off x="990600" y="2590800"/>
            <a:ext cx="249872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assuming no tire slip</a:t>
            </a:r>
          </a:p>
        </p:txBody>
      </p:sp>
      <p:graphicFrame>
        <p:nvGraphicFramePr>
          <p:cNvPr id="476171" name="Object 11"/>
          <p:cNvGraphicFramePr>
            <a:graphicFrameLocks noChangeAspect="1"/>
          </p:cNvGraphicFramePr>
          <p:nvPr/>
        </p:nvGraphicFramePr>
        <p:xfrm>
          <a:off x="969963" y="4486275"/>
          <a:ext cx="5267325" cy="420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6178" name="Equation" r:id="rId16" imgW="3149280" imgH="253800" progId="Equation.DSMT4">
                  <p:embed/>
                </p:oleObj>
              </mc:Choice>
              <mc:Fallback>
                <p:oleObj name="Equation" r:id="rId16" imgW="3149280" imgH="253800" progId="Equation.DSMT4">
                  <p:embed/>
                  <p:pic>
                    <p:nvPicPr>
                      <p:cNvPr id="0" name="Picture 11"/>
                      <p:cNvPicPr preferRelativeResize="0"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9963" y="4486275"/>
                        <a:ext cx="5267325" cy="4206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9FA58-0732-4A2A-9C83-92BC30BAF784}" type="slidenum">
              <a:rPr lang="en-US"/>
              <a:pPr/>
              <a:t>104</a:t>
            </a:fld>
            <a:endParaRPr lang="en-US"/>
          </a:p>
        </p:txBody>
      </p:sp>
      <p:graphicFrame>
        <p:nvGraphicFramePr>
          <p:cNvPr id="323589" name="Object 5"/>
          <p:cNvGraphicFramePr>
            <a:graphicFrameLocks noChangeAspect="1"/>
          </p:cNvGraphicFramePr>
          <p:nvPr/>
        </p:nvGraphicFramePr>
        <p:xfrm>
          <a:off x="762000" y="1143000"/>
          <a:ext cx="5087938" cy="720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3590" name="Equation" r:id="rId3" imgW="3048000" imgH="431800" progId="Equation.DSMT4">
                  <p:embed/>
                </p:oleObj>
              </mc:Choice>
              <mc:Fallback>
                <p:oleObj name="Equation" r:id="rId3" imgW="3048000" imgH="431800" progId="Equation.DSMT4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1143000"/>
                        <a:ext cx="5087938" cy="7207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3588" name="Object 4"/>
          <p:cNvGraphicFramePr>
            <a:graphicFrameLocks noChangeAspect="1"/>
          </p:cNvGraphicFramePr>
          <p:nvPr/>
        </p:nvGraphicFramePr>
        <p:xfrm>
          <a:off x="762000" y="1905000"/>
          <a:ext cx="7950200" cy="720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3591" name="Equation" r:id="rId5" imgW="4762440" imgH="431640" progId="Equation.DSMT4">
                  <p:embed/>
                </p:oleObj>
              </mc:Choice>
              <mc:Fallback>
                <p:oleObj name="Equation" r:id="rId5" imgW="4762440" imgH="431640" progId="Equation.DSMT4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1905000"/>
                        <a:ext cx="7950200" cy="7207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3587" name="Object 3"/>
          <p:cNvGraphicFramePr>
            <a:graphicFrameLocks noChangeAspect="1"/>
          </p:cNvGraphicFramePr>
          <p:nvPr/>
        </p:nvGraphicFramePr>
        <p:xfrm>
          <a:off x="763588" y="2667000"/>
          <a:ext cx="5786437" cy="720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3592" name="Equation" r:id="rId7" imgW="3466800" imgH="431640" progId="Equation.DSMT4">
                  <p:embed/>
                </p:oleObj>
              </mc:Choice>
              <mc:Fallback>
                <p:oleObj name="Equation" r:id="rId7" imgW="3466800" imgH="431640" progId="Equation.DSMT4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3588" y="2667000"/>
                        <a:ext cx="5786437" cy="7207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3586" name="Object 2"/>
          <p:cNvGraphicFramePr>
            <a:graphicFrameLocks noChangeAspect="1"/>
          </p:cNvGraphicFramePr>
          <p:nvPr/>
        </p:nvGraphicFramePr>
        <p:xfrm>
          <a:off x="893763" y="3581400"/>
          <a:ext cx="4686300" cy="1463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3593" name="Equation" r:id="rId9" imgW="2806560" imgH="876240" progId="Equation.DSMT4">
                  <p:embed/>
                </p:oleObj>
              </mc:Choice>
              <mc:Fallback>
                <p:oleObj name="Equation" r:id="rId9" imgW="2806560" imgH="876240" progId="Equation.DSMT4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3763" y="3581400"/>
                        <a:ext cx="4686300" cy="14636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3595" name="Rectangle 11"/>
          <p:cNvSpPr>
            <a:spLocks noGrp="1" noChangeArrowheads="1"/>
          </p:cNvSpPr>
          <p:nvPr>
            <p:ph type="title"/>
          </p:nvPr>
        </p:nvSpPr>
        <p:spPr>
          <a:xfrm>
            <a:off x="457200" y="152400"/>
            <a:ext cx="8229600" cy="563563"/>
          </a:xfrm>
          <a:noFill/>
          <a:ln/>
        </p:spPr>
        <p:txBody>
          <a:bodyPr/>
          <a:lstStyle/>
          <a:p>
            <a:r>
              <a:rPr lang="en-US" sz="3200"/>
              <a:t>DC Control System 3, Transfer Function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2BAEF-26F0-4280-9A5F-67370C04A3FE}" type="slidenum">
              <a:rPr lang="en-US"/>
              <a:pPr/>
              <a:t>105</a:t>
            </a:fld>
            <a:endParaRPr lang="en-US"/>
          </a:p>
        </p:txBody>
      </p:sp>
      <p:sp>
        <p:nvSpPr>
          <p:cNvPr id="478214" name="Rectangle 6"/>
          <p:cNvSpPr>
            <a:spLocks noGrp="1" noChangeArrowheads="1"/>
          </p:cNvSpPr>
          <p:nvPr>
            <p:ph type="title"/>
          </p:nvPr>
        </p:nvSpPr>
        <p:spPr>
          <a:xfrm>
            <a:off x="457200" y="152400"/>
            <a:ext cx="8229600" cy="563563"/>
          </a:xfrm>
          <a:noFill/>
          <a:ln/>
        </p:spPr>
        <p:txBody>
          <a:bodyPr/>
          <a:lstStyle/>
          <a:p>
            <a:r>
              <a:rPr lang="en-US" sz="3200"/>
              <a:t>Dc Control System 3, Example</a:t>
            </a:r>
          </a:p>
        </p:txBody>
      </p:sp>
      <p:pic>
        <p:nvPicPr>
          <p:cNvPr id="478215" name="Picture 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19200" y="838200"/>
            <a:ext cx="6508750" cy="5518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F0772-CA58-4007-9965-1605484A9C06}" type="slidenum">
              <a:rPr lang="en-US"/>
              <a:pPr/>
              <a:t>106</a:t>
            </a:fld>
            <a:endParaRPr lang="en-US"/>
          </a:p>
        </p:txBody>
      </p:sp>
      <p:sp>
        <p:nvSpPr>
          <p:cNvPr id="47923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533400"/>
          </a:xfrm>
          <a:noFill/>
          <a:ln/>
        </p:spPr>
        <p:txBody>
          <a:bodyPr/>
          <a:lstStyle/>
          <a:p>
            <a:r>
              <a:rPr lang="en-US" sz="3200"/>
              <a:t>Dc Control System 3, Poles</a:t>
            </a:r>
          </a:p>
        </p:txBody>
      </p:sp>
      <p:pic>
        <p:nvPicPr>
          <p:cNvPr id="479238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20775" y="538163"/>
            <a:ext cx="6856413" cy="6211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DCFCC-73A9-46E7-B887-D30154568E7A}" type="slidenum">
              <a:rPr lang="en-US"/>
              <a:pPr/>
              <a:t>107</a:t>
            </a:fld>
            <a:endParaRPr lang="en-US"/>
          </a:p>
        </p:txBody>
      </p:sp>
      <p:sp>
        <p:nvSpPr>
          <p:cNvPr id="48025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52400"/>
            <a:ext cx="8229600" cy="563563"/>
          </a:xfrm>
          <a:noFill/>
          <a:ln/>
        </p:spPr>
        <p:txBody>
          <a:bodyPr/>
          <a:lstStyle/>
          <a:p>
            <a:r>
              <a:rPr lang="en-US" sz="3200"/>
              <a:t>Dc Control System 3, Critical Gain</a:t>
            </a:r>
          </a:p>
        </p:txBody>
      </p:sp>
      <p:pic>
        <p:nvPicPr>
          <p:cNvPr id="480260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95400" y="990600"/>
            <a:ext cx="2339975" cy="5372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80261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81600" y="990600"/>
            <a:ext cx="2339975" cy="311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FAB94-D255-4DC9-8CCA-85322E4A1542}" type="slidenum">
              <a:rPr lang="en-US"/>
              <a:pPr/>
              <a:t>108</a:t>
            </a:fld>
            <a:endParaRPr lang="en-US"/>
          </a:p>
        </p:txBody>
      </p:sp>
      <p:sp>
        <p:nvSpPr>
          <p:cNvPr id="481282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152400"/>
            <a:ext cx="8839200" cy="563563"/>
          </a:xfrm>
          <a:noFill/>
          <a:ln/>
        </p:spPr>
        <p:txBody>
          <a:bodyPr/>
          <a:lstStyle/>
          <a:p>
            <a:r>
              <a:rPr lang="en-US" sz="3200"/>
              <a:t>Dc Control System 3 Waveforms, Low Gain</a:t>
            </a:r>
          </a:p>
        </p:txBody>
      </p:sp>
      <p:pic>
        <p:nvPicPr>
          <p:cNvPr id="481285" name="Picture 5" descr="DC Control 3"/>
          <p:cNvPicPr>
            <a:picLocks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19200" y="860425"/>
            <a:ext cx="6508750" cy="5311775"/>
          </a:xfrm>
          <a:prstGeom prst="rect">
            <a:avLst/>
          </a:prstGeom>
          <a:noFill/>
        </p:spPr>
      </p:pic>
      <p:sp>
        <p:nvSpPr>
          <p:cNvPr id="481286" name="Text Box 6"/>
          <p:cNvSpPr txBox="1">
            <a:spLocks noChangeArrowheads="1"/>
          </p:cNvSpPr>
          <p:nvPr/>
        </p:nvSpPr>
        <p:spPr bwMode="auto">
          <a:xfrm>
            <a:off x="1600200" y="6248400"/>
            <a:ext cx="57800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angle stepped from </a:t>
            </a:r>
            <a:r>
              <a:rPr lang="en-US" i="1">
                <a:latin typeface="Symbol" pitchFamily="18" charset="2"/>
              </a:rPr>
              <a:t>f</a:t>
            </a:r>
            <a:r>
              <a:rPr lang="en-US"/>
              <a:t> = 0 to </a:t>
            </a:r>
            <a:r>
              <a:rPr lang="en-US" i="1">
                <a:latin typeface="Symbol" pitchFamily="18" charset="2"/>
              </a:rPr>
              <a:t>f</a:t>
            </a:r>
            <a:r>
              <a:rPr lang="en-US"/>
              <a:t> = 15</a:t>
            </a:r>
            <a:r>
              <a:rPr lang="en-US" baseline="30000"/>
              <a:t>o</a:t>
            </a:r>
            <a:r>
              <a:rPr lang="en-US"/>
              <a:t> at 20 seconds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4B758-FC34-4657-B59C-5D884E17617F}" type="slidenum">
              <a:rPr lang="en-US"/>
              <a:pPr/>
              <a:t>109</a:t>
            </a:fld>
            <a:endParaRPr lang="en-US"/>
          </a:p>
        </p:txBody>
      </p:sp>
      <p:sp>
        <p:nvSpPr>
          <p:cNvPr id="482306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152400"/>
            <a:ext cx="8839200" cy="563563"/>
          </a:xfrm>
          <a:noFill/>
          <a:ln/>
        </p:spPr>
        <p:txBody>
          <a:bodyPr/>
          <a:lstStyle/>
          <a:p>
            <a:r>
              <a:rPr lang="en-US" sz="3200"/>
              <a:t>Dc Control System 3 Waveforms, Critical Gain</a:t>
            </a:r>
          </a:p>
        </p:txBody>
      </p:sp>
      <p:sp>
        <p:nvSpPr>
          <p:cNvPr id="482308" name="Text Box 4"/>
          <p:cNvSpPr txBox="1">
            <a:spLocks noChangeArrowheads="1"/>
          </p:cNvSpPr>
          <p:nvPr/>
        </p:nvSpPr>
        <p:spPr bwMode="auto">
          <a:xfrm>
            <a:off x="1600200" y="6248400"/>
            <a:ext cx="57800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angle stepped from </a:t>
            </a:r>
            <a:r>
              <a:rPr lang="en-US" i="1">
                <a:latin typeface="Symbol" pitchFamily="18" charset="2"/>
              </a:rPr>
              <a:t>f</a:t>
            </a:r>
            <a:r>
              <a:rPr lang="en-US"/>
              <a:t> = 0 to </a:t>
            </a:r>
            <a:r>
              <a:rPr lang="en-US" i="1">
                <a:latin typeface="Symbol" pitchFamily="18" charset="2"/>
              </a:rPr>
              <a:t>f</a:t>
            </a:r>
            <a:r>
              <a:rPr lang="en-US"/>
              <a:t> = 15</a:t>
            </a:r>
            <a:r>
              <a:rPr lang="en-US" baseline="30000"/>
              <a:t>o</a:t>
            </a:r>
            <a:r>
              <a:rPr lang="en-US"/>
              <a:t> at 20 seconds</a:t>
            </a:r>
          </a:p>
        </p:txBody>
      </p:sp>
      <p:pic>
        <p:nvPicPr>
          <p:cNvPr id="482309" name="Picture 5" descr="DC Control 3"/>
          <p:cNvPicPr>
            <a:picLocks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19200" y="860425"/>
            <a:ext cx="6508750" cy="531177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96264-031F-4410-80C5-0BB56CFBC485}" type="slidenum">
              <a:rPr lang="en-US"/>
              <a:pPr/>
              <a:t>11</a:t>
            </a:fld>
            <a:endParaRPr lang="en-US"/>
          </a:p>
        </p:txBody>
      </p:sp>
      <p:sp>
        <p:nvSpPr>
          <p:cNvPr id="40243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152400"/>
            <a:ext cx="8229600" cy="685800"/>
          </a:xfrm>
        </p:spPr>
        <p:txBody>
          <a:bodyPr/>
          <a:lstStyle/>
          <a:p>
            <a:r>
              <a:rPr lang="en-US" sz="3200"/>
              <a:t>SCR Drive Simulation</a:t>
            </a:r>
          </a:p>
        </p:txBody>
      </p:sp>
      <p:pic>
        <p:nvPicPr>
          <p:cNvPr id="402437" name="Picture 5"/>
          <p:cNvPicPr>
            <a:picLocks noChangeAspect="1" noChangeArrowheads="1"/>
          </p:cNvPicPr>
          <p:nvPr/>
        </p:nvPicPr>
        <p:blipFill>
          <a:blip r:embed="rId3" cstate="print"/>
          <a:srcRect l="-1654"/>
          <a:stretch>
            <a:fillRect/>
          </a:stretch>
        </p:blipFill>
        <p:spPr bwMode="auto">
          <a:xfrm>
            <a:off x="457200" y="1295400"/>
            <a:ext cx="8096250" cy="4265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6" name="Straight Connector 5"/>
          <p:cNvCxnSpPr/>
          <p:nvPr/>
        </p:nvCxnSpPr>
        <p:spPr bwMode="auto">
          <a:xfrm>
            <a:off x="609600" y="1752600"/>
            <a:ext cx="0" cy="6096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7A262-7016-4F7D-AFCE-09246B174E7B}" type="slidenum">
              <a:rPr lang="en-US"/>
              <a:pPr/>
              <a:t>110</a:t>
            </a:fld>
            <a:endParaRPr lang="en-US"/>
          </a:p>
        </p:txBody>
      </p:sp>
      <p:sp>
        <p:nvSpPr>
          <p:cNvPr id="483330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152400"/>
            <a:ext cx="8839200" cy="563563"/>
          </a:xfrm>
          <a:noFill/>
          <a:ln/>
        </p:spPr>
        <p:txBody>
          <a:bodyPr/>
          <a:lstStyle/>
          <a:p>
            <a:r>
              <a:rPr lang="en-US" sz="3200" dirty="0"/>
              <a:t>Dc Control System 3 Waveforms, </a:t>
            </a:r>
            <a:r>
              <a:rPr lang="en-US" sz="3200" dirty="0" smtClean="0"/>
              <a:t>High Gain</a:t>
            </a:r>
            <a:endParaRPr lang="en-US" sz="3200" dirty="0"/>
          </a:p>
        </p:txBody>
      </p:sp>
      <p:sp>
        <p:nvSpPr>
          <p:cNvPr id="483332" name="Text Box 4"/>
          <p:cNvSpPr txBox="1">
            <a:spLocks noChangeArrowheads="1"/>
          </p:cNvSpPr>
          <p:nvPr/>
        </p:nvSpPr>
        <p:spPr bwMode="auto">
          <a:xfrm>
            <a:off x="1600200" y="6248400"/>
            <a:ext cx="57800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angle stepped from </a:t>
            </a:r>
            <a:r>
              <a:rPr lang="en-US" i="1">
                <a:latin typeface="Symbol" pitchFamily="18" charset="2"/>
              </a:rPr>
              <a:t>f</a:t>
            </a:r>
            <a:r>
              <a:rPr lang="en-US"/>
              <a:t> = 0 to </a:t>
            </a:r>
            <a:r>
              <a:rPr lang="en-US" i="1">
                <a:latin typeface="Symbol" pitchFamily="18" charset="2"/>
              </a:rPr>
              <a:t>f</a:t>
            </a:r>
            <a:r>
              <a:rPr lang="en-US"/>
              <a:t> = 15</a:t>
            </a:r>
            <a:r>
              <a:rPr lang="en-US" baseline="30000"/>
              <a:t>o</a:t>
            </a:r>
            <a:r>
              <a:rPr lang="en-US"/>
              <a:t> at 20 seconds</a:t>
            </a:r>
          </a:p>
        </p:txBody>
      </p:sp>
      <p:pic>
        <p:nvPicPr>
          <p:cNvPr id="483333" name="Picture 5" descr="DC Control 3"/>
          <p:cNvPicPr>
            <a:picLocks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19200" y="860425"/>
            <a:ext cx="6508750" cy="531177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59282-347B-4DD7-B745-A830CC63438F}" type="slidenum">
              <a:rPr lang="en-US"/>
              <a:pPr/>
              <a:t>111</a:t>
            </a:fld>
            <a:endParaRPr lang="en-US"/>
          </a:p>
        </p:txBody>
      </p:sp>
      <p:sp>
        <p:nvSpPr>
          <p:cNvPr id="46285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52400"/>
            <a:ext cx="8229600" cy="639763"/>
          </a:xfrm>
        </p:spPr>
        <p:txBody>
          <a:bodyPr/>
          <a:lstStyle/>
          <a:p>
            <a:r>
              <a:rPr lang="en-US" sz="3200"/>
              <a:t>Dc Control Examples</a:t>
            </a:r>
          </a:p>
        </p:txBody>
      </p:sp>
      <p:sp>
        <p:nvSpPr>
          <p:cNvPr id="462851" name="Text Box 3"/>
          <p:cNvSpPr txBox="1">
            <a:spLocks noChangeArrowheads="1"/>
          </p:cNvSpPr>
          <p:nvPr/>
        </p:nvSpPr>
        <p:spPr bwMode="auto">
          <a:xfrm>
            <a:off x="1066800" y="1371600"/>
            <a:ext cx="6781800" cy="2225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168275" indent="-168275">
              <a:buFontTx/>
              <a:buChar char="•"/>
            </a:pPr>
            <a:r>
              <a:rPr lang="en-US"/>
              <a:t>Dc control examples demonstrate</a:t>
            </a:r>
          </a:p>
          <a:p>
            <a:pPr lvl="1" indent="-174625">
              <a:buFontTx/>
              <a:buChar char="•"/>
            </a:pPr>
            <a:r>
              <a:rPr lang="en-US"/>
              <a:t>drive system transfer function; including the control, drive, motor, and load</a:t>
            </a:r>
          </a:p>
          <a:p>
            <a:pPr lvl="1" indent="-174625">
              <a:buFontTx/>
              <a:buChar char="•"/>
            </a:pPr>
            <a:r>
              <a:rPr lang="en-US"/>
              <a:t>pole location and plots</a:t>
            </a:r>
          </a:p>
          <a:p>
            <a:pPr lvl="1" indent="-174625">
              <a:buFontTx/>
              <a:buChar char="•"/>
            </a:pPr>
            <a:r>
              <a:rPr lang="en-US"/>
              <a:t>over-damped, critically damped, and under-damped responses</a:t>
            </a:r>
          </a:p>
          <a:p>
            <a:pPr lvl="1" indent="-174625">
              <a:buFontTx/>
              <a:buChar char="•"/>
            </a:pPr>
            <a:r>
              <a:rPr lang="en-US"/>
              <a:t>vehicle system equations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2BE05-F0B2-4801-ACA4-1CE1D6775E7E}" type="slidenum">
              <a:rPr lang="en-US"/>
              <a:pPr/>
              <a:t>112</a:t>
            </a:fld>
            <a:endParaRPr lang="en-US"/>
          </a:p>
        </p:txBody>
      </p:sp>
      <p:sp>
        <p:nvSpPr>
          <p:cNvPr id="48640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52400"/>
            <a:ext cx="9144000" cy="639763"/>
          </a:xfrm>
        </p:spPr>
        <p:txBody>
          <a:bodyPr/>
          <a:lstStyle/>
          <a:p>
            <a:r>
              <a:rPr lang="en-US" sz="3200" dirty="0"/>
              <a:t>Second-Order System </a:t>
            </a:r>
            <a:r>
              <a:rPr lang="en-US" sz="3200" dirty="0" smtClean="0"/>
              <a:t>Under-Damped Response</a:t>
            </a:r>
            <a:endParaRPr lang="en-US" sz="3200" dirty="0"/>
          </a:p>
        </p:txBody>
      </p:sp>
      <p:sp>
        <p:nvSpPr>
          <p:cNvPr id="486404" name="Text Box 4"/>
          <p:cNvSpPr txBox="1">
            <a:spLocks noChangeArrowheads="1"/>
          </p:cNvSpPr>
          <p:nvPr/>
        </p:nvSpPr>
        <p:spPr bwMode="auto">
          <a:xfrm>
            <a:off x="822325" y="914400"/>
            <a:ext cx="7864475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/>
              <a:t>From: C.L. Phillips and R.D. Harbor, Feedback Control Systems, Prentice Hall, 2000.</a:t>
            </a:r>
          </a:p>
        </p:txBody>
      </p:sp>
      <p:graphicFrame>
        <p:nvGraphicFramePr>
          <p:cNvPr id="486406" name="Object 6"/>
          <p:cNvGraphicFramePr>
            <a:graphicFrameLocks noChangeAspect="1"/>
          </p:cNvGraphicFramePr>
          <p:nvPr/>
        </p:nvGraphicFramePr>
        <p:xfrm>
          <a:off x="1371600" y="1752600"/>
          <a:ext cx="2943225" cy="801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6411" name="Equation" r:id="rId4" imgW="1765080" imgH="482400" progId="Equation.DSMT4">
                  <p:embed/>
                </p:oleObj>
              </mc:Choice>
              <mc:Fallback>
                <p:oleObj name="Equation" r:id="rId4" imgW="1765080" imgH="482400" progId="Equation.DSMT4">
                  <p:embed/>
                  <p:pic>
                    <p:nvPicPr>
                      <p:cNvPr id="0" name="Picture 6"/>
                      <p:cNvPicPr preferRelativeResize="0"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1600" y="1752600"/>
                        <a:ext cx="2943225" cy="8016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6408" name="Object 8"/>
          <p:cNvGraphicFramePr>
            <a:graphicFrameLocks noChangeAspect="1"/>
          </p:cNvGraphicFramePr>
          <p:nvPr/>
        </p:nvGraphicFramePr>
        <p:xfrm>
          <a:off x="1371600" y="2667000"/>
          <a:ext cx="3260725" cy="696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6412" name="Equation" r:id="rId6" imgW="1955520" imgH="419040" progId="Equation.DSMT4">
                  <p:embed/>
                </p:oleObj>
              </mc:Choice>
              <mc:Fallback>
                <p:oleObj name="Equation" r:id="rId6" imgW="1955520" imgH="419040" progId="Equation.DSMT4">
                  <p:embed/>
                  <p:pic>
                    <p:nvPicPr>
                      <p:cNvPr id="0" name="Picture 8"/>
                      <p:cNvPicPr preferRelativeResize="0"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1600" y="2667000"/>
                        <a:ext cx="3260725" cy="6969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6409" name="Object 9"/>
          <p:cNvGraphicFramePr>
            <a:graphicFrameLocks noChangeAspect="1"/>
          </p:cNvGraphicFramePr>
          <p:nvPr/>
        </p:nvGraphicFramePr>
        <p:xfrm>
          <a:off x="5334000" y="2743200"/>
          <a:ext cx="1312863" cy="465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6413" name="Equation" r:id="rId8" imgW="787320" imgH="279360" progId="Equation.DSMT4">
                  <p:embed/>
                </p:oleObj>
              </mc:Choice>
              <mc:Fallback>
                <p:oleObj name="Equation" r:id="rId8" imgW="787320" imgH="279360" progId="Equation.DSMT4">
                  <p:embed/>
                  <p:pic>
                    <p:nvPicPr>
                      <p:cNvPr id="0" name="Picture 9"/>
                      <p:cNvPicPr preferRelativeResize="0"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0" y="2743200"/>
                        <a:ext cx="1312863" cy="4651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6410" name="Object 10"/>
          <p:cNvGraphicFramePr>
            <a:graphicFrameLocks noChangeAspect="1"/>
          </p:cNvGraphicFramePr>
          <p:nvPr/>
        </p:nvGraphicFramePr>
        <p:xfrm>
          <a:off x="6977063" y="2595563"/>
          <a:ext cx="1481137" cy="760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6414" name="Equation" r:id="rId10" imgW="888840" imgH="457200" progId="Equation.DSMT4">
                  <p:embed/>
                </p:oleObj>
              </mc:Choice>
              <mc:Fallback>
                <p:oleObj name="Equation" r:id="rId10" imgW="888840" imgH="457200" progId="Equation.DSMT4">
                  <p:embed/>
                  <p:pic>
                    <p:nvPicPr>
                      <p:cNvPr id="0" name="Picture 10"/>
                      <p:cNvPicPr preferRelativeResize="0"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77063" y="2595563"/>
                        <a:ext cx="1481137" cy="7604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Picture 10" descr="Dc Motors Figures..jpg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43000" y="3480206"/>
            <a:ext cx="6912864" cy="314919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B1751-6667-41CE-8E0E-72043E276FA6}" type="slidenum">
              <a:rPr lang="en-US"/>
              <a:pPr/>
              <a:t>113</a:t>
            </a:fld>
            <a:endParaRPr lang="en-US"/>
          </a:p>
        </p:txBody>
      </p:sp>
      <p:sp>
        <p:nvSpPr>
          <p:cNvPr id="48845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52400"/>
            <a:ext cx="8229600" cy="639763"/>
          </a:xfrm>
        </p:spPr>
        <p:txBody>
          <a:bodyPr/>
          <a:lstStyle/>
          <a:p>
            <a:r>
              <a:rPr lang="en-US" sz="3200"/>
              <a:t>Analysis and Design Equations</a:t>
            </a:r>
          </a:p>
        </p:txBody>
      </p:sp>
      <p:sp>
        <p:nvSpPr>
          <p:cNvPr id="488451" name="Text Box 3"/>
          <p:cNvSpPr txBox="1">
            <a:spLocks noChangeArrowheads="1"/>
          </p:cNvSpPr>
          <p:nvPr/>
        </p:nvSpPr>
        <p:spPr bwMode="auto">
          <a:xfrm>
            <a:off x="3276600" y="1447800"/>
            <a:ext cx="110331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analysis</a:t>
            </a:r>
          </a:p>
        </p:txBody>
      </p:sp>
      <p:graphicFrame>
        <p:nvGraphicFramePr>
          <p:cNvPr id="488452" name="Object 4"/>
          <p:cNvGraphicFramePr>
            <a:graphicFrameLocks noChangeAspect="1"/>
          </p:cNvGraphicFramePr>
          <p:nvPr/>
        </p:nvGraphicFramePr>
        <p:xfrm>
          <a:off x="3255963" y="2286000"/>
          <a:ext cx="1143000" cy="738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8460" name="Equation" r:id="rId4" imgW="685800" imgH="444240" progId="Equation.DSMT4">
                  <p:embed/>
                </p:oleObj>
              </mc:Choice>
              <mc:Fallback>
                <p:oleObj name="Equation" r:id="rId4" imgW="685800" imgH="444240" progId="Equation.DSMT4">
                  <p:embed/>
                  <p:pic>
                    <p:nvPicPr>
                      <p:cNvPr id="0" name="Picture 4"/>
                      <p:cNvPicPr preferRelativeResize="0"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55963" y="2286000"/>
                        <a:ext cx="1143000" cy="7381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8453" name="Text Box 5"/>
          <p:cNvSpPr txBox="1">
            <a:spLocks noChangeArrowheads="1"/>
          </p:cNvSpPr>
          <p:nvPr/>
        </p:nvSpPr>
        <p:spPr bwMode="auto">
          <a:xfrm>
            <a:off x="304800" y="2438400"/>
            <a:ext cx="2214563" cy="2835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rise time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percent overshoot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settling time</a:t>
            </a:r>
          </a:p>
        </p:txBody>
      </p:sp>
      <p:sp>
        <p:nvSpPr>
          <p:cNvPr id="488454" name="Text Box 6"/>
          <p:cNvSpPr txBox="1">
            <a:spLocks noChangeArrowheads="1"/>
          </p:cNvSpPr>
          <p:nvPr/>
        </p:nvSpPr>
        <p:spPr bwMode="auto">
          <a:xfrm>
            <a:off x="6019800" y="1431925"/>
            <a:ext cx="9334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design</a:t>
            </a:r>
          </a:p>
        </p:txBody>
      </p:sp>
      <p:graphicFrame>
        <p:nvGraphicFramePr>
          <p:cNvPr id="488455" name="Object 7"/>
          <p:cNvGraphicFramePr>
            <a:graphicFrameLocks noChangeAspect="1"/>
          </p:cNvGraphicFramePr>
          <p:nvPr/>
        </p:nvGraphicFramePr>
        <p:xfrm>
          <a:off x="6042025" y="2286000"/>
          <a:ext cx="1143000" cy="738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8461" name="Equation" r:id="rId6" imgW="685800" imgH="444240" progId="Equation.DSMT4">
                  <p:embed/>
                </p:oleObj>
              </mc:Choice>
              <mc:Fallback>
                <p:oleObj name="Equation" r:id="rId6" imgW="685800" imgH="444240" progId="Equation.DSMT4">
                  <p:embed/>
                  <p:pic>
                    <p:nvPicPr>
                      <p:cNvPr id="0" name="Picture 7"/>
                      <p:cNvPicPr preferRelativeResize="0"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42025" y="2286000"/>
                        <a:ext cx="1143000" cy="7381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8456" name="Object 8"/>
          <p:cNvGraphicFramePr>
            <a:graphicFrameLocks noChangeAspect="1"/>
          </p:cNvGraphicFramePr>
          <p:nvPr/>
        </p:nvGraphicFramePr>
        <p:xfrm>
          <a:off x="3200400" y="3440113"/>
          <a:ext cx="1290638" cy="674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8462" name="Equation" r:id="rId8" imgW="774360" imgH="406080" progId="Equation.DSMT4">
                  <p:embed/>
                </p:oleObj>
              </mc:Choice>
              <mc:Fallback>
                <p:oleObj name="Equation" r:id="rId8" imgW="774360" imgH="406080" progId="Equation.DSMT4">
                  <p:embed/>
                  <p:pic>
                    <p:nvPicPr>
                      <p:cNvPr id="0" name="Picture 8"/>
                      <p:cNvPicPr preferRelativeResize="0"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0400" y="3440113"/>
                        <a:ext cx="1290638" cy="6746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8457" name="Object 9"/>
          <p:cNvGraphicFramePr>
            <a:graphicFrameLocks noChangeAspect="1"/>
          </p:cNvGraphicFramePr>
          <p:nvPr/>
        </p:nvGraphicFramePr>
        <p:xfrm>
          <a:off x="5995988" y="3260725"/>
          <a:ext cx="2157412" cy="1012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8463" name="Equation" r:id="rId10" imgW="1295280" imgH="609480" progId="Equation.DSMT4">
                  <p:embed/>
                </p:oleObj>
              </mc:Choice>
              <mc:Fallback>
                <p:oleObj name="Equation" r:id="rId10" imgW="1295280" imgH="609480" progId="Equation.DSMT4">
                  <p:embed/>
                  <p:pic>
                    <p:nvPicPr>
                      <p:cNvPr id="0" name="Picture 9"/>
                      <p:cNvPicPr preferRelativeResize="0"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95988" y="3260725"/>
                        <a:ext cx="2157412" cy="10128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8458" name="Object 10"/>
          <p:cNvGraphicFramePr>
            <a:graphicFrameLocks noChangeAspect="1"/>
          </p:cNvGraphicFramePr>
          <p:nvPr/>
        </p:nvGraphicFramePr>
        <p:xfrm>
          <a:off x="3124200" y="4759325"/>
          <a:ext cx="1290638" cy="758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8464" name="Equation" r:id="rId12" imgW="774360" imgH="457200" progId="Equation.DSMT4">
                  <p:embed/>
                </p:oleObj>
              </mc:Choice>
              <mc:Fallback>
                <p:oleObj name="Equation" r:id="rId12" imgW="774360" imgH="457200" progId="Equation.DSMT4">
                  <p:embed/>
                  <p:pic>
                    <p:nvPicPr>
                      <p:cNvPr id="0" name="Picture 10"/>
                      <p:cNvPicPr preferRelativeResize="0"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24200" y="4759325"/>
                        <a:ext cx="1290638" cy="7588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8459" name="Object 11"/>
          <p:cNvGraphicFramePr>
            <a:graphicFrameLocks noChangeAspect="1"/>
          </p:cNvGraphicFramePr>
          <p:nvPr/>
        </p:nvGraphicFramePr>
        <p:xfrm>
          <a:off x="5956300" y="4724400"/>
          <a:ext cx="1587500" cy="758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8465" name="Equation" r:id="rId14" imgW="952200" imgH="457200" progId="Equation.DSMT4">
                  <p:embed/>
                </p:oleObj>
              </mc:Choice>
              <mc:Fallback>
                <p:oleObj name="Equation" r:id="rId14" imgW="952200" imgH="457200" progId="Equation.DSMT4">
                  <p:embed/>
                  <p:pic>
                    <p:nvPicPr>
                      <p:cNvPr id="0" name="Picture 11"/>
                      <p:cNvPicPr preferRelativeResize="0"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56300" y="4724400"/>
                        <a:ext cx="1587500" cy="7588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8460" name="Text Box 12"/>
          <p:cNvSpPr txBox="1">
            <a:spLocks noChangeArrowheads="1"/>
          </p:cNvSpPr>
          <p:nvPr/>
        </p:nvSpPr>
        <p:spPr bwMode="auto">
          <a:xfrm>
            <a:off x="3108325" y="5726113"/>
            <a:ext cx="333216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typically, </a:t>
            </a:r>
            <a:r>
              <a:rPr lang="en-US" i="1"/>
              <a:t>d </a:t>
            </a:r>
            <a:r>
              <a:rPr lang="en-US"/>
              <a:t>= 1%, 2%, or 5%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8AEBC-DFE9-4599-BD34-5C63325F2900}" type="slidenum">
              <a:rPr lang="en-US"/>
              <a:pPr/>
              <a:t>12</a:t>
            </a:fld>
            <a:endParaRPr lang="en-US"/>
          </a:p>
        </p:txBody>
      </p:sp>
      <p:sp>
        <p:nvSpPr>
          <p:cNvPr id="404483" name="Rectangle 3"/>
          <p:cNvSpPr>
            <a:spLocks noGrp="1" noChangeArrowheads="1"/>
          </p:cNvSpPr>
          <p:nvPr>
            <p:ph type="title" idx="4294967295"/>
          </p:nvPr>
        </p:nvSpPr>
        <p:spPr>
          <a:xfrm>
            <a:off x="304800" y="152400"/>
            <a:ext cx="8686800" cy="457200"/>
          </a:xfrm>
        </p:spPr>
        <p:txBody>
          <a:bodyPr/>
          <a:lstStyle/>
          <a:p>
            <a:r>
              <a:rPr lang="en-US" sz="3200"/>
              <a:t>Simulation with </a:t>
            </a:r>
            <a:r>
              <a:rPr lang="en-US" sz="3200">
                <a:latin typeface="Symbol" pitchFamily="18" charset="2"/>
              </a:rPr>
              <a:t>a </a:t>
            </a:r>
            <a:r>
              <a:rPr lang="en-US" sz="3200"/>
              <a:t>= 0 and </a:t>
            </a:r>
            <a:r>
              <a:rPr lang="en-US" sz="3200">
                <a:latin typeface="Symbol" pitchFamily="18" charset="2"/>
              </a:rPr>
              <a:t>w</a:t>
            </a:r>
            <a:r>
              <a:rPr lang="en-US" sz="3200" i="1" baseline="-25000"/>
              <a:t>r</a:t>
            </a:r>
            <a:r>
              <a:rPr lang="en-US" sz="3200"/>
              <a:t> = 69.6 rad/s</a:t>
            </a:r>
          </a:p>
        </p:txBody>
      </p:sp>
      <p:pic>
        <p:nvPicPr>
          <p:cNvPr id="404486" name="Picture 6"/>
          <p:cNvPicPr>
            <a:picLocks noChangeAspect="1" noChangeArrowheads="1"/>
          </p:cNvPicPr>
          <p:nvPr/>
        </p:nvPicPr>
        <p:blipFill>
          <a:blip r:embed="rId3" cstate="print"/>
          <a:srcRect l="4166" t="2778" r="2777" b="4167"/>
          <a:stretch>
            <a:fillRect/>
          </a:stretch>
        </p:blipFill>
        <p:spPr bwMode="auto">
          <a:xfrm>
            <a:off x="2057400" y="990600"/>
            <a:ext cx="5105400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 Box 8"/>
          <p:cNvSpPr txBox="1">
            <a:spLocks noChangeArrowheads="1"/>
          </p:cNvSpPr>
          <p:nvPr/>
        </p:nvSpPr>
        <p:spPr bwMode="auto">
          <a:xfrm>
            <a:off x="2209800" y="6324600"/>
            <a:ext cx="511229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dirty="0" smtClean="0"/>
              <a:t>matches book example, see Figure 12.3-10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B7596-DAB6-4ABD-ABC3-A77E81BBDD93}" type="slidenum">
              <a:rPr lang="en-US"/>
              <a:pPr/>
              <a:t>13</a:t>
            </a:fld>
            <a:endParaRPr lang="en-US"/>
          </a:p>
        </p:txBody>
      </p:sp>
      <p:sp>
        <p:nvSpPr>
          <p:cNvPr id="40653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04800" y="152400"/>
            <a:ext cx="8686800" cy="457200"/>
          </a:xfrm>
        </p:spPr>
        <p:txBody>
          <a:bodyPr/>
          <a:lstStyle/>
          <a:p>
            <a:r>
              <a:rPr lang="en-US" sz="3200"/>
              <a:t>Simulation with </a:t>
            </a:r>
            <a:r>
              <a:rPr lang="en-US" sz="3200">
                <a:latin typeface="Symbol" pitchFamily="18" charset="2"/>
              </a:rPr>
              <a:t>a </a:t>
            </a:r>
            <a:r>
              <a:rPr lang="en-US" sz="3200"/>
              <a:t>= 0 and </a:t>
            </a:r>
            <a:r>
              <a:rPr lang="en-US" sz="3200">
                <a:latin typeface="Symbol" pitchFamily="18" charset="2"/>
              </a:rPr>
              <a:t>w</a:t>
            </a:r>
            <a:r>
              <a:rPr lang="en-US" sz="3200" i="1" baseline="-25000"/>
              <a:t>r</a:t>
            </a:r>
            <a:r>
              <a:rPr lang="en-US" sz="3200"/>
              <a:t> = 69.6 rad/s</a:t>
            </a:r>
          </a:p>
        </p:txBody>
      </p:sp>
      <p:pic>
        <p:nvPicPr>
          <p:cNvPr id="406533" name="Picture 5"/>
          <p:cNvPicPr>
            <a:picLocks noChangeAspect="1" noChangeArrowheads="1"/>
          </p:cNvPicPr>
          <p:nvPr/>
        </p:nvPicPr>
        <p:blipFill>
          <a:blip r:embed="rId3" cstate="print"/>
          <a:srcRect r="4167"/>
          <a:stretch>
            <a:fillRect/>
          </a:stretch>
        </p:blipFill>
        <p:spPr bwMode="auto">
          <a:xfrm>
            <a:off x="1905000" y="990600"/>
            <a:ext cx="5257800" cy="1228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6534" name="Picture 6"/>
          <p:cNvPicPr>
            <a:picLocks noChangeAspect="1" noChangeArrowheads="1"/>
          </p:cNvPicPr>
          <p:nvPr/>
        </p:nvPicPr>
        <p:blipFill>
          <a:blip r:embed="rId4" cstate="print"/>
          <a:srcRect l="404" r="4167"/>
          <a:stretch>
            <a:fillRect/>
          </a:stretch>
        </p:blipFill>
        <p:spPr bwMode="auto">
          <a:xfrm>
            <a:off x="1927225" y="2209800"/>
            <a:ext cx="5235575" cy="1238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6535" name="Picture 7"/>
          <p:cNvPicPr>
            <a:picLocks noChangeAspect="1" noChangeArrowheads="1"/>
          </p:cNvPicPr>
          <p:nvPr/>
        </p:nvPicPr>
        <p:blipFill>
          <a:blip r:embed="rId5" cstate="print"/>
          <a:srcRect l="404" r="4167"/>
          <a:stretch>
            <a:fillRect/>
          </a:stretch>
        </p:blipFill>
        <p:spPr bwMode="auto">
          <a:xfrm>
            <a:off x="1927225" y="3429000"/>
            <a:ext cx="5235575" cy="1238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5345A-356F-497A-97BB-7DC4717484A5}" type="slidenum">
              <a:rPr lang="en-US"/>
              <a:pPr/>
              <a:t>14</a:t>
            </a:fld>
            <a:endParaRPr lang="en-US"/>
          </a:p>
        </p:txBody>
      </p:sp>
      <p:sp>
        <p:nvSpPr>
          <p:cNvPr id="41062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04800" y="152400"/>
            <a:ext cx="8686800" cy="457200"/>
          </a:xfrm>
        </p:spPr>
        <p:txBody>
          <a:bodyPr/>
          <a:lstStyle/>
          <a:p>
            <a:r>
              <a:rPr lang="en-US" sz="3200"/>
              <a:t>SCR Drive Startup</a:t>
            </a:r>
          </a:p>
        </p:txBody>
      </p:sp>
      <p:pic>
        <p:nvPicPr>
          <p:cNvPr id="410628" name="Picture 4"/>
          <p:cNvPicPr>
            <a:picLocks noChangeAspect="1" noChangeArrowheads="1"/>
          </p:cNvPicPr>
          <p:nvPr/>
        </p:nvPicPr>
        <p:blipFill>
          <a:blip r:embed="rId3" cstate="print"/>
          <a:srcRect r="4167"/>
          <a:stretch>
            <a:fillRect/>
          </a:stretch>
        </p:blipFill>
        <p:spPr bwMode="auto">
          <a:xfrm>
            <a:off x="1676400" y="990600"/>
            <a:ext cx="5257800" cy="1228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630" name="Picture 6"/>
          <p:cNvPicPr>
            <a:picLocks noChangeAspect="1" noChangeArrowheads="1"/>
          </p:cNvPicPr>
          <p:nvPr/>
        </p:nvPicPr>
        <p:blipFill>
          <a:blip r:embed="rId4" cstate="print"/>
          <a:srcRect r="4167"/>
          <a:stretch>
            <a:fillRect/>
          </a:stretch>
        </p:blipFill>
        <p:spPr bwMode="auto">
          <a:xfrm>
            <a:off x="1676400" y="2209800"/>
            <a:ext cx="5257800" cy="1238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631" name="Picture 7"/>
          <p:cNvPicPr>
            <a:picLocks noChangeAspect="1" noChangeArrowheads="1"/>
          </p:cNvPicPr>
          <p:nvPr/>
        </p:nvPicPr>
        <p:blipFill>
          <a:blip r:embed="rId5" cstate="print"/>
          <a:srcRect r="4167"/>
          <a:stretch>
            <a:fillRect/>
          </a:stretch>
        </p:blipFill>
        <p:spPr bwMode="auto">
          <a:xfrm>
            <a:off x="1676400" y="3429000"/>
            <a:ext cx="5257800" cy="1238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632" name="Picture 8"/>
          <p:cNvPicPr>
            <a:picLocks noChangeAspect="1" noChangeArrowheads="1"/>
          </p:cNvPicPr>
          <p:nvPr/>
        </p:nvPicPr>
        <p:blipFill>
          <a:blip r:embed="rId6" cstate="print"/>
          <a:srcRect r="4167"/>
          <a:stretch>
            <a:fillRect/>
          </a:stretch>
        </p:blipFill>
        <p:spPr bwMode="auto">
          <a:xfrm>
            <a:off x="1676400" y="4648200"/>
            <a:ext cx="5257800" cy="1238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B6603-F837-402E-ADEA-3A562AD905EB}" type="slidenum">
              <a:rPr lang="en-US"/>
              <a:pPr/>
              <a:t>15</a:t>
            </a:fld>
            <a:endParaRPr lang="en-US"/>
          </a:p>
        </p:txBody>
      </p:sp>
      <p:sp>
        <p:nvSpPr>
          <p:cNvPr id="41267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76200" y="274638"/>
            <a:ext cx="8964613" cy="792162"/>
          </a:xfrm>
        </p:spPr>
        <p:txBody>
          <a:bodyPr/>
          <a:lstStyle/>
          <a:p>
            <a:r>
              <a:rPr lang="en-US" sz="3200" dirty="0"/>
              <a:t>Calculations with </a:t>
            </a:r>
            <a:r>
              <a:rPr lang="en-US" sz="3200" dirty="0">
                <a:latin typeface="Symbol" pitchFamily="18" charset="2"/>
              </a:rPr>
              <a:t>a </a:t>
            </a:r>
            <a:r>
              <a:rPr lang="en-US" sz="3200" dirty="0"/>
              <a:t>= 21.6</a:t>
            </a:r>
            <a:r>
              <a:rPr lang="en-US" sz="3200" baseline="30000" dirty="0"/>
              <a:t>o</a:t>
            </a:r>
            <a:r>
              <a:rPr lang="en-US" sz="3200" dirty="0"/>
              <a:t> and </a:t>
            </a:r>
            <a:r>
              <a:rPr lang="en-US" sz="3200" dirty="0" err="1">
                <a:latin typeface="Symbol" pitchFamily="18" charset="2"/>
              </a:rPr>
              <a:t>w</a:t>
            </a:r>
            <a:r>
              <a:rPr lang="en-US" sz="3200" i="1" baseline="-25000" dirty="0" err="1"/>
              <a:t>r</a:t>
            </a:r>
            <a:r>
              <a:rPr lang="en-US" sz="3200" dirty="0"/>
              <a:t> = 64.6 </a:t>
            </a:r>
            <a:r>
              <a:rPr lang="en-US" sz="3200" dirty="0" err="1"/>
              <a:t>rad</a:t>
            </a:r>
            <a:r>
              <a:rPr lang="en-US" sz="3200" dirty="0"/>
              <a:t>/s</a:t>
            </a:r>
          </a:p>
        </p:txBody>
      </p:sp>
      <p:pic>
        <p:nvPicPr>
          <p:cNvPr id="41267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0" y="1600200"/>
            <a:ext cx="6334125" cy="3154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AC10B-FD81-4D02-9E4A-F1AF30460CAD}" type="slidenum">
              <a:rPr lang="en-US"/>
              <a:pPr/>
              <a:t>16</a:t>
            </a:fld>
            <a:endParaRPr lang="en-US"/>
          </a:p>
        </p:txBody>
      </p:sp>
      <p:sp>
        <p:nvSpPr>
          <p:cNvPr id="414723" name="Rectangle 3"/>
          <p:cNvSpPr>
            <a:spLocks noGrp="1" noChangeArrowheads="1"/>
          </p:cNvSpPr>
          <p:nvPr>
            <p:ph type="title" idx="4294967295"/>
          </p:nvPr>
        </p:nvSpPr>
        <p:spPr>
          <a:xfrm>
            <a:off x="71438" y="228600"/>
            <a:ext cx="9005887" cy="609600"/>
          </a:xfrm>
        </p:spPr>
        <p:txBody>
          <a:bodyPr/>
          <a:lstStyle/>
          <a:p>
            <a:r>
              <a:rPr lang="en-US" sz="3200" dirty="0"/>
              <a:t>Simulation with </a:t>
            </a:r>
            <a:r>
              <a:rPr lang="en-US" sz="3200" dirty="0">
                <a:latin typeface="Symbol" pitchFamily="18" charset="2"/>
              </a:rPr>
              <a:t>a </a:t>
            </a:r>
            <a:r>
              <a:rPr lang="en-US" sz="3200" dirty="0"/>
              <a:t>= 21.6</a:t>
            </a:r>
            <a:r>
              <a:rPr lang="en-US" sz="3200" baseline="30000" dirty="0"/>
              <a:t>o </a:t>
            </a:r>
            <a:r>
              <a:rPr lang="en-US" sz="3200" dirty="0"/>
              <a:t>and </a:t>
            </a:r>
            <a:r>
              <a:rPr lang="en-US" sz="3200" dirty="0" err="1">
                <a:latin typeface="Symbol" pitchFamily="18" charset="2"/>
              </a:rPr>
              <a:t>w</a:t>
            </a:r>
            <a:r>
              <a:rPr lang="en-US" sz="3200" i="1" baseline="-25000" dirty="0" err="1"/>
              <a:t>r</a:t>
            </a:r>
            <a:r>
              <a:rPr lang="en-US" sz="3200" dirty="0"/>
              <a:t> = 64.6 </a:t>
            </a:r>
            <a:r>
              <a:rPr lang="en-US" sz="3200" dirty="0" err="1"/>
              <a:t>rad</a:t>
            </a:r>
            <a:r>
              <a:rPr lang="en-US" sz="3200" dirty="0"/>
              <a:t>/s</a:t>
            </a:r>
          </a:p>
        </p:txBody>
      </p:sp>
      <p:pic>
        <p:nvPicPr>
          <p:cNvPr id="414724" name="Picture 4"/>
          <p:cNvPicPr>
            <a:picLocks noChangeAspect="1" noChangeArrowheads="1"/>
          </p:cNvPicPr>
          <p:nvPr/>
        </p:nvPicPr>
        <p:blipFill>
          <a:blip r:embed="rId3" cstate="print"/>
          <a:srcRect l="4832" t="3704" r="2112" b="4167"/>
          <a:stretch>
            <a:fillRect/>
          </a:stretch>
        </p:blipFill>
        <p:spPr bwMode="auto">
          <a:xfrm>
            <a:off x="2133600" y="1117600"/>
            <a:ext cx="5105400" cy="505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 Box 8"/>
          <p:cNvSpPr txBox="1">
            <a:spLocks noChangeArrowheads="1"/>
          </p:cNvSpPr>
          <p:nvPr/>
        </p:nvSpPr>
        <p:spPr bwMode="auto">
          <a:xfrm>
            <a:off x="2209800" y="6324600"/>
            <a:ext cx="5254965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dirty="0" smtClean="0"/>
              <a:t>matches book example, see Figure 12.3-12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0CE18-D7EB-4411-A30E-31A07747E272}" type="slidenum">
              <a:rPr lang="en-US"/>
              <a:pPr/>
              <a:t>17</a:t>
            </a:fld>
            <a:endParaRPr lang="en-US"/>
          </a:p>
        </p:txBody>
      </p:sp>
      <p:sp>
        <p:nvSpPr>
          <p:cNvPr id="41677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71438" y="228600"/>
            <a:ext cx="9005887" cy="533400"/>
          </a:xfrm>
        </p:spPr>
        <p:txBody>
          <a:bodyPr/>
          <a:lstStyle/>
          <a:p>
            <a:r>
              <a:rPr lang="en-US" sz="3200"/>
              <a:t>SCR Drive Modes of Operation</a:t>
            </a:r>
          </a:p>
        </p:txBody>
      </p:sp>
      <p:sp>
        <p:nvSpPr>
          <p:cNvPr id="416773" name="Text Box 5"/>
          <p:cNvSpPr txBox="1">
            <a:spLocks noChangeArrowheads="1"/>
          </p:cNvSpPr>
          <p:nvPr/>
        </p:nvSpPr>
        <p:spPr bwMode="auto">
          <a:xfrm>
            <a:off x="898525" y="849313"/>
            <a:ext cx="753482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dirty="0"/>
              <a:t>waveforms can be very different for different </a:t>
            </a:r>
            <a:r>
              <a:rPr lang="en-US" dirty="0" smtClean="0"/>
              <a:t>operating conditions</a:t>
            </a:r>
            <a:endParaRPr lang="en-US" dirty="0"/>
          </a:p>
        </p:txBody>
      </p:sp>
      <p:sp>
        <p:nvSpPr>
          <p:cNvPr id="416774" name="Text Box 6"/>
          <p:cNvSpPr txBox="1">
            <a:spLocks noChangeArrowheads="1"/>
          </p:cNvSpPr>
          <p:nvPr/>
        </p:nvSpPr>
        <p:spPr bwMode="auto">
          <a:xfrm>
            <a:off x="1208087" y="4343400"/>
            <a:ext cx="77311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dirty="0">
                <a:latin typeface="Symbol" pitchFamily="18" charset="2"/>
              </a:rPr>
              <a:t>a</a:t>
            </a:r>
            <a:r>
              <a:rPr lang="en-US" dirty="0"/>
              <a:t> = 0</a:t>
            </a:r>
          </a:p>
        </p:txBody>
      </p:sp>
      <p:sp>
        <p:nvSpPr>
          <p:cNvPr id="416775" name="Text Box 7"/>
          <p:cNvSpPr txBox="1">
            <a:spLocks noChangeArrowheads="1"/>
          </p:cNvSpPr>
          <p:nvPr/>
        </p:nvSpPr>
        <p:spPr bwMode="auto">
          <a:xfrm>
            <a:off x="4267200" y="4343400"/>
            <a:ext cx="100647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>
                <a:latin typeface="Symbol" pitchFamily="18" charset="2"/>
              </a:rPr>
              <a:t>a</a:t>
            </a:r>
            <a:r>
              <a:rPr lang="en-US"/>
              <a:t> = 45</a:t>
            </a:r>
            <a:r>
              <a:rPr lang="en-US" baseline="30000"/>
              <a:t>o</a:t>
            </a:r>
          </a:p>
        </p:txBody>
      </p:sp>
      <p:sp>
        <p:nvSpPr>
          <p:cNvPr id="416776" name="Text Box 8"/>
          <p:cNvSpPr txBox="1">
            <a:spLocks noChangeArrowheads="1"/>
          </p:cNvSpPr>
          <p:nvPr/>
        </p:nvSpPr>
        <p:spPr bwMode="auto">
          <a:xfrm>
            <a:off x="7223125" y="4343400"/>
            <a:ext cx="100647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>
                <a:latin typeface="Symbol" pitchFamily="18" charset="2"/>
              </a:rPr>
              <a:t>a</a:t>
            </a:r>
            <a:r>
              <a:rPr lang="en-US"/>
              <a:t> = 90</a:t>
            </a:r>
            <a:r>
              <a:rPr lang="en-US" baseline="30000"/>
              <a:t>o</a:t>
            </a:r>
          </a:p>
        </p:txBody>
      </p:sp>
      <p:pic>
        <p:nvPicPr>
          <p:cNvPr id="2" name="Picture 1"/>
          <p:cNvPicPr>
            <a:picLocks noChangeArrowheads="1"/>
          </p:cNvPicPr>
          <p:nvPr/>
        </p:nvPicPr>
        <p:blipFill>
          <a:blip r:embed="rId3" cstate="print"/>
          <a:srcRect t="42100" r="4798" b="31629"/>
          <a:stretch>
            <a:fillRect/>
          </a:stretch>
        </p:blipFill>
        <p:spPr bwMode="auto">
          <a:xfrm>
            <a:off x="99060" y="1981200"/>
            <a:ext cx="2872740" cy="21890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64898" name="Picture 2"/>
          <p:cNvPicPr>
            <a:picLocks noChangeArrowheads="1"/>
          </p:cNvPicPr>
          <p:nvPr/>
        </p:nvPicPr>
        <p:blipFill>
          <a:blip r:embed="rId4" cstate="print"/>
          <a:srcRect t="42050" r="5556" b="31612"/>
          <a:stretch>
            <a:fillRect/>
          </a:stretch>
        </p:blipFill>
        <p:spPr bwMode="auto">
          <a:xfrm>
            <a:off x="3169933" y="1981200"/>
            <a:ext cx="2849867" cy="21946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64899" name="Picture 3"/>
          <p:cNvPicPr>
            <a:picLocks noChangeArrowheads="1"/>
          </p:cNvPicPr>
          <p:nvPr/>
        </p:nvPicPr>
        <p:blipFill>
          <a:blip r:embed="rId5" cstate="print"/>
          <a:srcRect t="42144" r="5303" b="31519"/>
          <a:stretch>
            <a:fillRect/>
          </a:stretch>
        </p:blipFill>
        <p:spPr bwMode="auto">
          <a:xfrm>
            <a:off x="6172200" y="1981200"/>
            <a:ext cx="2857501" cy="21945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63DEC-EBDA-4175-8F31-275B0EA224DD}" type="slidenum">
              <a:rPr lang="en-US"/>
              <a:pPr/>
              <a:t>18</a:t>
            </a:fld>
            <a:endParaRPr lang="en-US"/>
          </a:p>
        </p:txBody>
      </p:sp>
      <p:sp>
        <p:nvSpPr>
          <p:cNvPr id="41984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52400"/>
            <a:ext cx="8229600" cy="639763"/>
          </a:xfrm>
        </p:spPr>
        <p:txBody>
          <a:bodyPr/>
          <a:lstStyle/>
          <a:p>
            <a:r>
              <a:rPr lang="en-US" sz="3200" dirty="0"/>
              <a:t>Zero Voltage </a:t>
            </a:r>
            <a:r>
              <a:rPr lang="en-US" sz="3200" dirty="0" smtClean="0"/>
              <a:t>Operation (</a:t>
            </a:r>
            <a:r>
              <a:rPr lang="en-US" sz="3200" dirty="0" smtClean="0">
                <a:latin typeface="Symbol" pitchFamily="18" charset="2"/>
              </a:rPr>
              <a:t>a</a:t>
            </a:r>
            <a:r>
              <a:rPr lang="en-US" sz="3200" dirty="0" smtClean="0"/>
              <a:t>=90</a:t>
            </a:r>
            <a:r>
              <a:rPr lang="en-US" sz="3200" baseline="30000" dirty="0" smtClean="0"/>
              <a:t>o</a:t>
            </a:r>
            <a:r>
              <a:rPr lang="en-US" sz="3200" dirty="0" smtClean="0"/>
              <a:t>)</a:t>
            </a:r>
            <a:endParaRPr lang="en-US" sz="3200" dirty="0"/>
          </a:p>
        </p:txBody>
      </p:sp>
      <p:graphicFrame>
        <p:nvGraphicFramePr>
          <p:cNvPr id="419843" name="Object 3"/>
          <p:cNvGraphicFramePr>
            <a:graphicFrameLocks noChangeAspect="1"/>
          </p:cNvGraphicFramePr>
          <p:nvPr/>
        </p:nvGraphicFramePr>
        <p:xfrm>
          <a:off x="7010400" y="2895600"/>
          <a:ext cx="1617663" cy="382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9844" name="Equation" r:id="rId4" imgW="965160" imgH="228600" progId="Equation.3">
                  <p:embed/>
                </p:oleObj>
              </mc:Choice>
              <mc:Fallback>
                <p:oleObj name="Equation" r:id="rId4" imgW="965160" imgH="22860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10400" y="2895600"/>
                        <a:ext cx="1617663" cy="3825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19844" name="Picture 4" descr="Notes Figures"/>
          <p:cNvPicPr>
            <a:picLocks noChangeAspect="1" noChangeArrowheads="1"/>
          </p:cNvPicPr>
          <p:nvPr/>
        </p:nvPicPr>
        <p:blipFill>
          <a:blip r:embed="rId6" cstate="print"/>
          <a:srcRect l="-3934" t="-1585" r="-6201" b="-1453"/>
          <a:stretch>
            <a:fillRect/>
          </a:stretch>
        </p:blipFill>
        <p:spPr bwMode="auto">
          <a:xfrm>
            <a:off x="609600" y="838200"/>
            <a:ext cx="6400800" cy="49530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6" name="Picture 5" descr="Dc Drives..jpg"/>
          <p:cNvPicPr>
            <a:picLocks noChangeAspect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89000" y="2226733"/>
            <a:ext cx="5611368" cy="191414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38D67-DDE2-49E6-BFE4-BD09B8863B4C}" type="slidenum">
              <a:rPr lang="en-US"/>
              <a:pPr/>
              <a:t>19</a:t>
            </a:fld>
            <a:endParaRPr lang="en-US"/>
          </a:p>
        </p:txBody>
      </p:sp>
      <p:sp>
        <p:nvSpPr>
          <p:cNvPr id="42189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52400"/>
            <a:ext cx="8229600" cy="639763"/>
          </a:xfrm>
        </p:spPr>
        <p:txBody>
          <a:bodyPr/>
          <a:lstStyle/>
          <a:p>
            <a:r>
              <a:rPr lang="en-US" sz="3200" dirty="0"/>
              <a:t>Negative Voltage </a:t>
            </a:r>
            <a:r>
              <a:rPr lang="en-US" sz="3200" dirty="0" smtClean="0"/>
              <a:t>Operation (</a:t>
            </a:r>
            <a:r>
              <a:rPr lang="en-US" sz="3200" dirty="0" smtClean="0">
                <a:latin typeface="Symbol" pitchFamily="18" charset="2"/>
              </a:rPr>
              <a:t>a</a:t>
            </a:r>
            <a:r>
              <a:rPr lang="en-US" sz="3200" dirty="0" smtClean="0"/>
              <a:t>&gt;90</a:t>
            </a:r>
            <a:r>
              <a:rPr lang="en-US" sz="3200" baseline="30000" dirty="0" smtClean="0"/>
              <a:t>o</a:t>
            </a:r>
            <a:r>
              <a:rPr lang="en-US" sz="3200" dirty="0" smtClean="0"/>
              <a:t>)</a:t>
            </a:r>
            <a:endParaRPr lang="en-US" sz="3200" dirty="0"/>
          </a:p>
        </p:txBody>
      </p:sp>
      <p:graphicFrame>
        <p:nvGraphicFramePr>
          <p:cNvPr id="421891" name="Object 3"/>
          <p:cNvGraphicFramePr>
            <a:graphicFrameLocks noChangeAspect="1"/>
          </p:cNvGraphicFramePr>
          <p:nvPr/>
        </p:nvGraphicFramePr>
        <p:xfrm>
          <a:off x="6934200" y="4191000"/>
          <a:ext cx="1617663" cy="382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1892" name="Equation" r:id="rId4" imgW="965160" imgH="228600" progId="Equation.3">
                  <p:embed/>
                </p:oleObj>
              </mc:Choice>
              <mc:Fallback>
                <p:oleObj name="Equation" r:id="rId4" imgW="965160" imgH="22860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34200" y="4191000"/>
                        <a:ext cx="1617663" cy="3825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21892" name="Picture 4" descr="Notes Figures"/>
          <p:cNvPicPr>
            <a:picLocks noChangeAspect="1" noChangeArrowheads="1"/>
          </p:cNvPicPr>
          <p:nvPr/>
        </p:nvPicPr>
        <p:blipFill>
          <a:blip r:embed="rId6" cstate="print"/>
          <a:srcRect l="-3934" t="-1585" r="-6201" b="-1453"/>
          <a:stretch>
            <a:fillRect/>
          </a:stretch>
        </p:blipFill>
        <p:spPr bwMode="auto">
          <a:xfrm>
            <a:off x="609600" y="838200"/>
            <a:ext cx="6400800" cy="49530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6" name="Picture 5" descr="Dc Drives..jpg"/>
          <p:cNvPicPr>
            <a:picLocks noChangeAspect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04240" y="3830997"/>
            <a:ext cx="5608320" cy="126187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E9A04-0CA5-453C-ADA9-36AB5E458870}" type="slidenum">
              <a:rPr lang="en-US"/>
              <a:pPr/>
              <a:t>2</a:t>
            </a:fld>
            <a:endParaRPr lang="en-US"/>
          </a:p>
        </p:txBody>
      </p:sp>
      <p:sp>
        <p:nvSpPr>
          <p:cNvPr id="396290" name="Text Box 2"/>
          <p:cNvSpPr txBox="1">
            <a:spLocks noChangeArrowheads="1"/>
          </p:cNvSpPr>
          <p:nvPr/>
        </p:nvSpPr>
        <p:spPr bwMode="auto">
          <a:xfrm>
            <a:off x="609600" y="762000"/>
            <a:ext cx="6438900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SCR based drives</a:t>
            </a:r>
          </a:p>
          <a:p>
            <a:pPr>
              <a:buFontTx/>
              <a:buChar char="•"/>
            </a:pPr>
            <a:r>
              <a:rPr lang="en-US"/>
              <a:t> Switch at line frequency (typically 60-Hz)</a:t>
            </a:r>
          </a:p>
          <a:p>
            <a:pPr>
              <a:buFontTx/>
              <a:buChar char="•"/>
            </a:pPr>
            <a:r>
              <a:rPr lang="en-US"/>
              <a:t> Good for higher voltage and higher power applications</a:t>
            </a:r>
          </a:p>
        </p:txBody>
      </p:sp>
      <p:sp>
        <p:nvSpPr>
          <p:cNvPr id="396291" name="Rectangle 3"/>
          <p:cNvSpPr>
            <a:spLocks noGrp="1" noChangeArrowheads="1"/>
          </p:cNvSpPr>
          <p:nvPr>
            <p:ph type="title" sz="quarter"/>
          </p:nvPr>
        </p:nvSpPr>
        <p:spPr>
          <a:xfrm>
            <a:off x="381000" y="152400"/>
            <a:ext cx="8229600" cy="563563"/>
          </a:xfrm>
        </p:spPr>
        <p:txBody>
          <a:bodyPr/>
          <a:lstStyle/>
          <a:p>
            <a:r>
              <a:rPr lang="en-US" sz="3200">
                <a:solidFill>
                  <a:schemeClr val="tx1"/>
                </a:solidFill>
              </a:rPr>
              <a:t>Dc Motor Drives (Chapters 11 and 12)</a:t>
            </a:r>
          </a:p>
        </p:txBody>
      </p:sp>
      <p:pic>
        <p:nvPicPr>
          <p:cNvPr id="396292" name="Picture 4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 cstate="print"/>
          <a:srcRect l="926" t="20370" r="60185" b="36667"/>
          <a:stretch>
            <a:fillRect/>
          </a:stretch>
        </p:blipFill>
        <p:spPr>
          <a:xfrm>
            <a:off x="1600200" y="1905000"/>
            <a:ext cx="3005138" cy="1878013"/>
          </a:xfrm>
          <a:noFill/>
          <a:ln/>
        </p:spPr>
      </p:pic>
      <p:pic>
        <p:nvPicPr>
          <p:cNvPr id="396293" name="Picture 5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4" cstate="print">
            <a:lum bright="10000"/>
          </a:blip>
          <a:srcRect l="3151" t="3030" r="2298" b="3030"/>
          <a:stretch>
            <a:fillRect/>
          </a:stretch>
        </p:blipFill>
        <p:spPr>
          <a:xfrm>
            <a:off x="6022975" y="1752600"/>
            <a:ext cx="2481263" cy="2581275"/>
          </a:xfrm>
          <a:noFill/>
          <a:ln/>
        </p:spPr>
      </p:pic>
      <p:pic>
        <p:nvPicPr>
          <p:cNvPr id="396294" name="Picture 6"/>
          <p:cNvPicPr>
            <a:picLocks noGrp="1" noChangeAspect="1" noChangeArrowheads="1"/>
          </p:cNvPicPr>
          <p:nvPr>
            <p:ph sz="quarter" idx="3"/>
          </p:nvPr>
        </p:nvPicPr>
        <p:blipFill>
          <a:blip r:embed="rId5" cstate="print"/>
          <a:srcRect b="19884"/>
          <a:stretch>
            <a:fillRect/>
          </a:stretch>
        </p:blipFill>
        <p:spPr>
          <a:xfrm>
            <a:off x="6019800" y="4495800"/>
            <a:ext cx="2476500" cy="1752600"/>
          </a:xfrm>
          <a:noFill/>
          <a:ln/>
        </p:spPr>
      </p:pic>
      <p:sp>
        <p:nvSpPr>
          <p:cNvPr id="396295" name="Text Box 7"/>
          <p:cNvSpPr txBox="1">
            <a:spLocks noChangeArrowheads="1"/>
          </p:cNvSpPr>
          <p:nvPr/>
        </p:nvSpPr>
        <p:spPr bwMode="auto">
          <a:xfrm>
            <a:off x="533400" y="3886200"/>
            <a:ext cx="5673348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dirty="0"/>
              <a:t>PWM (IGBT or MOSFET) based drives</a:t>
            </a:r>
          </a:p>
          <a:p>
            <a:pPr>
              <a:buFontTx/>
              <a:buChar char="•"/>
            </a:pPr>
            <a:r>
              <a:rPr lang="en-US" dirty="0"/>
              <a:t> </a:t>
            </a:r>
            <a:r>
              <a:rPr lang="en-US" dirty="0" smtClean="0"/>
              <a:t>Higher </a:t>
            </a:r>
            <a:r>
              <a:rPr lang="en-US" dirty="0"/>
              <a:t>switching frequency (in the kHz range)</a:t>
            </a:r>
          </a:p>
          <a:p>
            <a:pPr>
              <a:buFontTx/>
              <a:buChar char="•"/>
            </a:pPr>
            <a:r>
              <a:rPr lang="en-US" dirty="0"/>
              <a:t> Good for control applications (servo drives)</a:t>
            </a:r>
          </a:p>
        </p:txBody>
      </p:sp>
      <p:pic>
        <p:nvPicPr>
          <p:cNvPr id="396296" name="Picture 8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6" cstate="print"/>
          <a:srcRect/>
          <a:stretch>
            <a:fillRect/>
          </a:stretch>
        </p:blipFill>
        <p:spPr>
          <a:xfrm>
            <a:off x="1066800" y="4876800"/>
            <a:ext cx="4038600" cy="1792288"/>
          </a:xfrm>
          <a:noFill/>
          <a:ln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E1F4C-5A18-4A8A-B422-9F04320B6FB0}" type="slidenum">
              <a:rPr lang="en-US"/>
              <a:pPr/>
              <a:t>20</a:t>
            </a:fld>
            <a:endParaRPr lang="en-US"/>
          </a:p>
        </p:txBody>
      </p:sp>
      <p:sp>
        <p:nvSpPr>
          <p:cNvPr id="42393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52400"/>
            <a:ext cx="8229600" cy="639763"/>
          </a:xfrm>
        </p:spPr>
        <p:txBody>
          <a:bodyPr/>
          <a:lstStyle/>
          <a:p>
            <a:r>
              <a:rPr lang="en-US" sz="3200"/>
              <a:t>Regenerative Operation</a:t>
            </a:r>
          </a:p>
        </p:txBody>
      </p:sp>
      <p:pic>
        <p:nvPicPr>
          <p:cNvPr id="423942" name="Picture 6" descr="Dc Drives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90600" y="1219200"/>
            <a:ext cx="5083175" cy="1966913"/>
          </a:xfrm>
          <a:prstGeom prst="rect">
            <a:avLst/>
          </a:prstGeom>
          <a:noFill/>
        </p:spPr>
      </p:pic>
      <p:pic>
        <p:nvPicPr>
          <p:cNvPr id="423943" name="Picture 7" descr="Dc Drives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90600" y="3581400"/>
            <a:ext cx="5083175" cy="196691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3F3AB-B660-4AB5-A6E4-3D9BE1D6C3A1}" type="slidenum">
              <a:rPr lang="en-US"/>
              <a:pPr/>
              <a:t>21</a:t>
            </a:fld>
            <a:endParaRPr lang="en-US"/>
          </a:p>
        </p:txBody>
      </p:sp>
      <p:sp>
        <p:nvSpPr>
          <p:cNvPr id="42598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52400"/>
            <a:ext cx="8229600" cy="639763"/>
          </a:xfrm>
        </p:spPr>
        <p:txBody>
          <a:bodyPr/>
          <a:lstStyle/>
          <a:p>
            <a:r>
              <a:rPr lang="en-US" sz="3200"/>
              <a:t>Four-Quadrant SCR Drive</a:t>
            </a:r>
          </a:p>
        </p:txBody>
      </p:sp>
      <p:pic>
        <p:nvPicPr>
          <p:cNvPr id="425990" name="Picture 6" descr="Dc Drives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90600" y="1219200"/>
            <a:ext cx="6399213" cy="396716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3F3AB-B660-4AB5-A6E4-3D9BE1D6C3A1}" type="slidenum">
              <a:rPr lang="en-US"/>
              <a:pPr/>
              <a:t>22</a:t>
            </a:fld>
            <a:endParaRPr lang="en-US"/>
          </a:p>
        </p:txBody>
      </p:sp>
      <p:sp>
        <p:nvSpPr>
          <p:cNvPr id="42598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52400"/>
            <a:ext cx="8229600" cy="639763"/>
          </a:xfrm>
        </p:spPr>
        <p:txBody>
          <a:bodyPr/>
          <a:lstStyle/>
          <a:p>
            <a:r>
              <a:rPr lang="en-US" sz="3200" dirty="0"/>
              <a:t>Four-Quadrant SCR </a:t>
            </a:r>
            <a:r>
              <a:rPr lang="en-US" sz="3200" dirty="0" smtClean="0"/>
              <a:t>Drive Simulation</a:t>
            </a:r>
            <a:endParaRPr lang="en-US" sz="3200" dirty="0"/>
          </a:p>
        </p:txBody>
      </p:sp>
      <p:pic>
        <p:nvPicPr>
          <p:cNvPr id="455681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" y="1066800"/>
            <a:ext cx="8591550" cy="5000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3F3AB-B660-4AB5-A6E4-3D9BE1D6C3A1}" type="slidenum">
              <a:rPr lang="en-US"/>
              <a:pPr/>
              <a:t>23</a:t>
            </a:fld>
            <a:endParaRPr lang="en-US"/>
          </a:p>
        </p:txBody>
      </p:sp>
      <p:sp>
        <p:nvSpPr>
          <p:cNvPr id="42598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52400"/>
            <a:ext cx="8229600" cy="639763"/>
          </a:xfrm>
        </p:spPr>
        <p:txBody>
          <a:bodyPr/>
          <a:lstStyle/>
          <a:p>
            <a:r>
              <a:rPr lang="en-US" sz="3200" dirty="0"/>
              <a:t>Four-Quadrant SCR </a:t>
            </a:r>
            <a:r>
              <a:rPr lang="en-US" sz="3200" dirty="0" smtClean="0"/>
              <a:t>Drive Waveforms</a:t>
            </a:r>
            <a:endParaRPr lang="en-US" sz="3200" dirty="0"/>
          </a:p>
        </p:txBody>
      </p:sp>
      <p:pic>
        <p:nvPicPr>
          <p:cNvPr id="536578" name="Picture 2"/>
          <p:cNvPicPr>
            <a:picLocks noChangeAspect="1" noChangeArrowheads="1"/>
          </p:cNvPicPr>
          <p:nvPr/>
        </p:nvPicPr>
        <p:blipFill>
          <a:blip r:embed="rId3" cstate="print"/>
          <a:srcRect t="1646" r="4167" b="44856"/>
          <a:stretch>
            <a:fillRect/>
          </a:stretch>
        </p:blipFill>
        <p:spPr bwMode="auto">
          <a:xfrm>
            <a:off x="1760240" y="914400"/>
            <a:ext cx="5783560" cy="54483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B930B-CBC7-4CBA-BED9-8BC389CF6A0A}" type="slidenum">
              <a:rPr lang="en-US"/>
              <a:pPr/>
              <a:t>24</a:t>
            </a:fld>
            <a:endParaRPr lang="en-US"/>
          </a:p>
        </p:txBody>
      </p:sp>
      <p:sp>
        <p:nvSpPr>
          <p:cNvPr id="43520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52400"/>
            <a:ext cx="8229600" cy="639763"/>
          </a:xfrm>
        </p:spPr>
        <p:txBody>
          <a:bodyPr/>
          <a:lstStyle/>
          <a:p>
            <a:r>
              <a:rPr lang="en-US" sz="3200"/>
              <a:t>SCR Drives</a:t>
            </a:r>
          </a:p>
        </p:txBody>
      </p:sp>
      <p:sp>
        <p:nvSpPr>
          <p:cNvPr id="435204" name="Text Box 4"/>
          <p:cNvSpPr txBox="1">
            <a:spLocks noChangeArrowheads="1"/>
          </p:cNvSpPr>
          <p:nvPr/>
        </p:nvSpPr>
        <p:spPr bwMode="auto">
          <a:xfrm>
            <a:off x="609600" y="1143000"/>
            <a:ext cx="7788275" cy="405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168275" indent="-168275">
              <a:buFontTx/>
              <a:buChar char="•"/>
            </a:pPr>
            <a:r>
              <a:rPr lang="en-US"/>
              <a:t>Operation with phase delay allows a wide range of control over the output voltage</a:t>
            </a:r>
          </a:p>
          <a:p>
            <a:pPr marL="168275" indent="-168275">
              <a:buFontTx/>
              <a:buChar char="•"/>
            </a:pPr>
            <a:endParaRPr lang="en-US"/>
          </a:p>
          <a:p>
            <a:pPr marL="168275" indent="-168275">
              <a:buFontTx/>
              <a:buChar char="•"/>
            </a:pPr>
            <a:r>
              <a:rPr lang="en-US"/>
              <a:t>Commutating inductance reduces the output voltage.  An average-value model to account for this was presented.  More elaborate average-value models can be developed including computation of the fundamental component of ac side currents.</a:t>
            </a:r>
          </a:p>
          <a:p>
            <a:pPr marL="168275" indent="-168275">
              <a:buFontTx/>
              <a:buChar char="•"/>
            </a:pPr>
            <a:endParaRPr lang="en-US"/>
          </a:p>
          <a:p>
            <a:pPr marL="168275" indent="-168275">
              <a:buFontTx/>
              <a:buChar char="•"/>
            </a:pPr>
            <a:r>
              <a:rPr lang="en-US"/>
              <a:t>Operation with negative voltage is possible by extending the firing angle beyond 90 degrees</a:t>
            </a:r>
          </a:p>
          <a:p>
            <a:pPr marL="168275" indent="-168275">
              <a:buFontTx/>
              <a:buChar char="•"/>
            </a:pPr>
            <a:endParaRPr lang="en-US"/>
          </a:p>
          <a:p>
            <a:pPr marL="168275" indent="-168275">
              <a:buFontTx/>
              <a:buChar char="•"/>
            </a:pPr>
            <a:r>
              <a:rPr lang="en-US"/>
              <a:t>Two SCR drives can be placed together to form a four-quadrant drive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7A8C62-6E31-4AA7-A0F1-4FC4F7D2C0FF}" type="slidenum">
              <a:rPr lang="en-US"/>
              <a:pPr/>
              <a:t>25</a:t>
            </a:fld>
            <a:endParaRPr lang="en-US"/>
          </a:p>
        </p:txBody>
      </p:sp>
      <p:sp>
        <p:nvSpPr>
          <p:cNvPr id="338949" name="Rectangle 5"/>
          <p:cNvSpPr>
            <a:spLocks noGrp="1" noChangeArrowheads="1"/>
          </p:cNvSpPr>
          <p:nvPr>
            <p:ph type="title" idx="4294967295"/>
          </p:nvPr>
        </p:nvSpPr>
        <p:spPr>
          <a:xfrm>
            <a:off x="381000" y="457200"/>
            <a:ext cx="8229600" cy="762000"/>
          </a:xfrm>
        </p:spPr>
        <p:txBody>
          <a:bodyPr/>
          <a:lstStyle/>
          <a:p>
            <a:r>
              <a:rPr lang="en-US" sz="3200" dirty="0">
                <a:solidFill>
                  <a:schemeClr val="tx1"/>
                </a:solidFill>
              </a:rPr>
              <a:t>One-Quadrant PWM </a:t>
            </a:r>
            <a:r>
              <a:rPr lang="en-US" sz="3200" dirty="0" smtClean="0">
                <a:solidFill>
                  <a:schemeClr val="tx1"/>
                </a:solidFill>
              </a:rPr>
              <a:t>Dc Drive (Chapter 12)</a:t>
            </a:r>
            <a:endParaRPr lang="en-US" sz="3200" dirty="0">
              <a:solidFill>
                <a:schemeClr val="tx1"/>
              </a:solidFill>
            </a:endParaRPr>
          </a:p>
        </p:txBody>
      </p:sp>
      <p:pic>
        <p:nvPicPr>
          <p:cNvPr id="6" name="Picture 5" descr="Dc Drives.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922874" y="1752600"/>
            <a:ext cx="3068726" cy="3108960"/>
          </a:xfrm>
          <a:prstGeom prst="rect">
            <a:avLst/>
          </a:prstGeom>
        </p:spPr>
      </p:pic>
      <p:pic>
        <p:nvPicPr>
          <p:cNvPr id="7" name="Picture 6" descr="Dc Drives.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09600" y="2209800"/>
            <a:ext cx="4681728" cy="189280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50A43-8FFD-47F4-94EC-66A3D2AA90AF}" type="slidenum">
              <a:rPr lang="en-US"/>
              <a:pPr/>
              <a:t>26</a:t>
            </a:fld>
            <a:endParaRPr lang="en-US"/>
          </a:p>
        </p:txBody>
      </p:sp>
      <p:sp>
        <p:nvSpPr>
          <p:cNvPr id="308228" name="Rectangle 4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sz="3200" dirty="0"/>
              <a:t>Two-Quadrant PWM </a:t>
            </a:r>
            <a:r>
              <a:rPr lang="en-US" sz="3200" dirty="0" smtClean="0"/>
              <a:t>Dc </a:t>
            </a:r>
            <a:r>
              <a:rPr lang="en-US" sz="3200" dirty="0"/>
              <a:t>Drive</a:t>
            </a:r>
          </a:p>
        </p:txBody>
      </p:sp>
      <p:pic>
        <p:nvPicPr>
          <p:cNvPr id="6" name="Picture 5" descr="Dc Drives.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922874" y="1752600"/>
            <a:ext cx="3068726" cy="3108960"/>
          </a:xfrm>
          <a:prstGeom prst="rect">
            <a:avLst/>
          </a:prstGeom>
        </p:spPr>
      </p:pic>
      <p:pic>
        <p:nvPicPr>
          <p:cNvPr id="7" name="Picture 6" descr="Dc Drives.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33400" y="1600200"/>
            <a:ext cx="4887468" cy="346557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60D36B-D47B-4BB3-A0D9-58381BA796F4}" type="slidenum">
              <a:rPr lang="en-US"/>
              <a:pPr/>
              <a:t>27</a:t>
            </a:fld>
            <a:endParaRPr lang="en-US"/>
          </a:p>
        </p:txBody>
      </p:sp>
      <p:sp>
        <p:nvSpPr>
          <p:cNvPr id="340996" name="Rectangle 4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sz="3200" dirty="0"/>
              <a:t>Four-Quadrant PWM </a:t>
            </a:r>
            <a:r>
              <a:rPr lang="en-US" sz="3200" dirty="0" smtClean="0"/>
              <a:t>Dc </a:t>
            </a:r>
            <a:r>
              <a:rPr lang="en-US" sz="3200" dirty="0"/>
              <a:t>Drive</a:t>
            </a:r>
          </a:p>
        </p:txBody>
      </p:sp>
      <p:pic>
        <p:nvPicPr>
          <p:cNvPr id="6" name="Picture 5" descr="Dc Drives.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919216" y="1752600"/>
            <a:ext cx="3072384" cy="3108960"/>
          </a:xfrm>
          <a:prstGeom prst="rect">
            <a:avLst/>
          </a:prstGeom>
        </p:spPr>
      </p:pic>
      <p:pic>
        <p:nvPicPr>
          <p:cNvPr id="7" name="Picture 6" descr="Dc Drives.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35203" y="1647139"/>
            <a:ext cx="4546397" cy="277246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FD37-AFD1-4FFB-B300-0F71982E0B6F}" type="slidenum">
              <a:rPr lang="en-US"/>
              <a:pPr/>
              <a:t>28</a:t>
            </a:fld>
            <a:endParaRPr lang="en-US"/>
          </a:p>
        </p:txBody>
      </p:sp>
      <p:sp>
        <p:nvSpPr>
          <p:cNvPr id="309253" name="Text Box 5"/>
          <p:cNvSpPr txBox="1">
            <a:spLocks noChangeArrowheads="1"/>
          </p:cNvSpPr>
          <p:nvPr/>
        </p:nvSpPr>
        <p:spPr bwMode="auto">
          <a:xfrm>
            <a:off x="306314" y="2590800"/>
            <a:ext cx="243688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witching </a:t>
            </a:r>
            <a:r>
              <a:rPr lang="en-US" dirty="0"/>
              <a:t>frequency</a:t>
            </a:r>
          </a:p>
        </p:txBody>
      </p:sp>
      <p:sp>
        <p:nvSpPr>
          <p:cNvPr id="309254" name="Text Box 6"/>
          <p:cNvSpPr txBox="1">
            <a:spLocks noChangeArrowheads="1"/>
          </p:cNvSpPr>
          <p:nvPr/>
        </p:nvSpPr>
        <p:spPr bwMode="auto">
          <a:xfrm>
            <a:off x="341981" y="3810000"/>
            <a:ext cx="1867819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witching rules</a:t>
            </a:r>
            <a:endParaRPr lang="en-US" dirty="0"/>
          </a:p>
        </p:txBody>
      </p:sp>
      <p:graphicFrame>
        <p:nvGraphicFramePr>
          <p:cNvPr id="309256" name="Object 8"/>
          <p:cNvGraphicFramePr>
            <a:graphicFrameLocks noChangeAspect="1"/>
          </p:cNvGraphicFramePr>
          <p:nvPr/>
        </p:nvGraphicFramePr>
        <p:xfrm>
          <a:off x="687314" y="3060700"/>
          <a:ext cx="763588" cy="657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262" name="Equation" r:id="rId4" imgW="457002" imgH="393529" progId="Equation.DSMT4">
                  <p:embed/>
                </p:oleObj>
              </mc:Choice>
              <mc:Fallback>
                <p:oleObj name="Equation" r:id="rId4" imgW="457002" imgH="393529" progId="Equation.DSMT4">
                  <p:embed/>
                  <p:pic>
                    <p:nvPicPr>
                      <p:cNvPr id="0" name="Picture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7314" y="3060700"/>
                        <a:ext cx="763588" cy="6572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9255" name="Object 7"/>
          <p:cNvGraphicFramePr>
            <a:graphicFrameLocks noChangeAspect="1"/>
          </p:cNvGraphicFramePr>
          <p:nvPr/>
        </p:nvGraphicFramePr>
        <p:xfrm>
          <a:off x="656306" y="4330700"/>
          <a:ext cx="1484313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263" name="Equation" r:id="rId6" imgW="888840" imgH="457200" progId="Equation.DSMT4">
                  <p:embed/>
                </p:oleObj>
              </mc:Choice>
              <mc:Fallback>
                <p:oleObj name="Equation" r:id="rId6" imgW="888840" imgH="457200" progId="Equation.DSMT4">
                  <p:embed/>
                  <p:pic>
                    <p:nvPicPr>
                      <p:cNvPr id="0" name="Picture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6306" y="4330700"/>
                        <a:ext cx="1484313" cy="762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9259" name="Rectangle 11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152400"/>
            <a:ext cx="8229600" cy="487363"/>
          </a:xfrm>
        </p:spPr>
        <p:txBody>
          <a:bodyPr/>
          <a:lstStyle/>
          <a:p>
            <a:r>
              <a:rPr lang="en-US" sz="3200">
                <a:solidFill>
                  <a:schemeClr val="tx1"/>
                </a:solidFill>
              </a:rPr>
              <a:t>One-Quadrant Drive Waveforms</a:t>
            </a:r>
          </a:p>
        </p:txBody>
      </p:sp>
      <p:pic>
        <p:nvPicPr>
          <p:cNvPr id="11" name="Picture 10" descr="Dc Drives..jp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45618" y="914400"/>
            <a:ext cx="3745382" cy="1514246"/>
          </a:xfrm>
          <a:prstGeom prst="rect">
            <a:avLst/>
          </a:prstGeom>
        </p:spPr>
      </p:pic>
      <p:pic>
        <p:nvPicPr>
          <p:cNvPr id="10" name="Picture 9" descr="Dc Drives..jp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572000" y="1066800"/>
            <a:ext cx="4302252" cy="4201668"/>
          </a:xfrm>
          <a:prstGeom prst="rect">
            <a:avLst/>
          </a:prstGeom>
        </p:spPr>
      </p:pic>
      <p:sp>
        <p:nvSpPr>
          <p:cNvPr id="12" name="Text Box 5"/>
          <p:cNvSpPr txBox="1">
            <a:spLocks noChangeArrowheads="1"/>
          </p:cNvSpPr>
          <p:nvPr/>
        </p:nvSpPr>
        <p:spPr bwMode="auto">
          <a:xfrm>
            <a:off x="304800" y="5165725"/>
            <a:ext cx="27368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dirty="0"/>
              <a:t>steady-state equations</a:t>
            </a:r>
          </a:p>
        </p:txBody>
      </p:sp>
      <p:graphicFrame>
        <p:nvGraphicFramePr>
          <p:cNvPr id="13" name="Object 15"/>
          <p:cNvGraphicFramePr>
            <a:graphicFrameLocks noChangeAspect="1"/>
          </p:cNvGraphicFramePr>
          <p:nvPr/>
        </p:nvGraphicFramePr>
        <p:xfrm>
          <a:off x="3048000" y="5257800"/>
          <a:ext cx="911225" cy="296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264" name="Equation" r:id="rId10" imgW="545760" imgH="177480" progId="Equation.DSMT4">
                  <p:embed/>
                </p:oleObj>
              </mc:Choice>
              <mc:Fallback>
                <p:oleObj name="Equation" r:id="rId10" imgW="545760" imgH="177480" progId="Equation.DSMT4">
                  <p:embed/>
                  <p:pic>
                    <p:nvPicPr>
                      <p:cNvPr id="0" name="Picture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0" y="5257800"/>
                        <a:ext cx="911225" cy="2968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4"/>
          <p:cNvGraphicFramePr>
            <a:graphicFrameLocks noChangeAspect="1"/>
          </p:cNvGraphicFramePr>
          <p:nvPr/>
        </p:nvGraphicFramePr>
        <p:xfrm>
          <a:off x="3048000" y="5638800"/>
          <a:ext cx="1122363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265" name="Equation" r:id="rId12" imgW="672840" imgH="228600" progId="Equation.DSMT4">
                  <p:embed/>
                </p:oleObj>
              </mc:Choice>
              <mc:Fallback>
                <p:oleObj name="Equation" r:id="rId12" imgW="672840" imgH="228600" progId="Equation.DSMT4">
                  <p:embed/>
                  <p:pic>
                    <p:nvPicPr>
                      <p:cNvPr id="0" name="Picture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0" y="5638800"/>
                        <a:ext cx="1122363" cy="381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3"/>
          <p:cNvGraphicFramePr>
            <a:graphicFrameLocks noChangeAspect="1"/>
          </p:cNvGraphicFramePr>
          <p:nvPr/>
        </p:nvGraphicFramePr>
        <p:xfrm>
          <a:off x="685800" y="5735638"/>
          <a:ext cx="93345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266" name="Equation" r:id="rId14" imgW="558720" imgH="228600" progId="Equation.DSMT4">
                  <p:embed/>
                </p:oleObj>
              </mc:Choice>
              <mc:Fallback>
                <p:oleObj name="Equation" r:id="rId14" imgW="558720" imgH="228600" progId="Equation.DSMT4">
                  <p:embed/>
                  <p:pic>
                    <p:nvPicPr>
                      <p:cNvPr id="0" name="Picture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" y="5735638"/>
                        <a:ext cx="933450" cy="381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1"/>
          <p:cNvGraphicFramePr>
            <a:graphicFrameLocks noChangeAspect="1"/>
          </p:cNvGraphicFramePr>
          <p:nvPr/>
        </p:nvGraphicFramePr>
        <p:xfrm>
          <a:off x="685800" y="6192838"/>
          <a:ext cx="890588" cy="382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267" name="Equation" r:id="rId16" imgW="533160" imgH="228600" progId="Equation.DSMT4">
                  <p:embed/>
                </p:oleObj>
              </mc:Choice>
              <mc:Fallback>
                <p:oleObj name="Equation" r:id="rId16" imgW="533160" imgH="228600" progId="Equation.DSMT4">
                  <p:embed/>
                  <p:pic>
                    <p:nvPicPr>
                      <p:cNvPr id="0" name="Picture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" y="6192838"/>
                        <a:ext cx="890588" cy="382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18573A-BB0D-4646-BB91-4E3087EE63D9}" type="slidenum">
              <a:rPr lang="en-US"/>
              <a:pPr/>
              <a:t>29</a:t>
            </a:fld>
            <a:endParaRPr lang="en-US"/>
          </a:p>
        </p:txBody>
      </p:sp>
      <p:graphicFrame>
        <p:nvGraphicFramePr>
          <p:cNvPr id="306192" name="Object 16"/>
          <p:cNvGraphicFramePr>
            <a:graphicFrameLocks noChangeAspect="1"/>
          </p:cNvGraphicFramePr>
          <p:nvPr/>
        </p:nvGraphicFramePr>
        <p:xfrm>
          <a:off x="914400" y="749300"/>
          <a:ext cx="2139950" cy="720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6193" name="Equation" r:id="rId3" imgW="1282680" imgH="431640" progId="Equation.DSMT4">
                  <p:embed/>
                </p:oleObj>
              </mc:Choice>
              <mc:Fallback>
                <p:oleObj name="Equation" r:id="rId3" imgW="1282680" imgH="431640" progId="Equation.DSMT4">
                  <p:embed/>
                  <p:pic>
                    <p:nvPicPr>
                      <p:cNvPr id="0" name="Picture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749300"/>
                        <a:ext cx="2139950" cy="7207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6191" name="Object 15"/>
          <p:cNvGraphicFramePr>
            <a:graphicFrameLocks noChangeAspect="1"/>
          </p:cNvGraphicFramePr>
          <p:nvPr/>
        </p:nvGraphicFramePr>
        <p:xfrm>
          <a:off x="914400" y="1577975"/>
          <a:ext cx="1355725" cy="403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6194" name="Equation" r:id="rId5" imgW="812520" imgH="241200" progId="Equation.DSMT4">
                  <p:embed/>
                </p:oleObj>
              </mc:Choice>
              <mc:Fallback>
                <p:oleObj name="Equation" r:id="rId5" imgW="812520" imgH="241200" progId="Equation.DSMT4">
                  <p:embed/>
                  <p:pic>
                    <p:nvPicPr>
                      <p:cNvPr id="0" name="Picture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1577975"/>
                        <a:ext cx="1355725" cy="4032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6190" name="Object 14"/>
          <p:cNvGraphicFramePr>
            <a:graphicFrameLocks noChangeAspect="1"/>
          </p:cNvGraphicFramePr>
          <p:nvPr/>
        </p:nvGraphicFramePr>
        <p:xfrm>
          <a:off x="5791200" y="2133600"/>
          <a:ext cx="381000" cy="403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6195" name="Equation" r:id="rId7" imgW="228600" imgH="241300" progId="Equation.DSMT4">
                  <p:embed/>
                </p:oleObj>
              </mc:Choice>
              <mc:Fallback>
                <p:oleObj name="Equation" r:id="rId7" imgW="228600" imgH="241300" progId="Equation.DSMT4">
                  <p:embed/>
                  <p:pic>
                    <p:nvPicPr>
                      <p:cNvPr id="0" name="Picture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91200" y="2133600"/>
                        <a:ext cx="381000" cy="4032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6189" name="Object 13"/>
          <p:cNvGraphicFramePr>
            <a:graphicFrameLocks noChangeAspect="1"/>
          </p:cNvGraphicFramePr>
          <p:nvPr/>
        </p:nvGraphicFramePr>
        <p:xfrm>
          <a:off x="5800725" y="2911475"/>
          <a:ext cx="360363" cy="403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6196" name="Equation" r:id="rId9" imgW="215640" imgH="241200" progId="Equation.DSMT4">
                  <p:embed/>
                </p:oleObj>
              </mc:Choice>
              <mc:Fallback>
                <p:oleObj name="Equation" r:id="rId9" imgW="215640" imgH="241200" progId="Equation.DSMT4">
                  <p:embed/>
                  <p:pic>
                    <p:nvPicPr>
                      <p:cNvPr id="0" name="Picture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00725" y="2911475"/>
                        <a:ext cx="360363" cy="4032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6188" name="Object 12"/>
          <p:cNvGraphicFramePr>
            <a:graphicFrameLocks noChangeAspect="1"/>
          </p:cNvGraphicFramePr>
          <p:nvPr/>
        </p:nvGraphicFramePr>
        <p:xfrm>
          <a:off x="914400" y="2209800"/>
          <a:ext cx="1652588" cy="403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6197" name="Equation" r:id="rId11" imgW="990170" imgH="241195" progId="Equation.DSMT4">
                  <p:embed/>
                </p:oleObj>
              </mc:Choice>
              <mc:Fallback>
                <p:oleObj name="Equation" r:id="rId11" imgW="990170" imgH="241195" progId="Equation.DSMT4">
                  <p:embed/>
                  <p:pic>
                    <p:nvPicPr>
                      <p:cNvPr id="0" name="Picture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2209800"/>
                        <a:ext cx="1652588" cy="4032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6187" name="Object 11"/>
          <p:cNvGraphicFramePr>
            <a:graphicFrameLocks noChangeAspect="1"/>
          </p:cNvGraphicFramePr>
          <p:nvPr/>
        </p:nvGraphicFramePr>
        <p:xfrm>
          <a:off x="920750" y="2743200"/>
          <a:ext cx="2203450" cy="720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6198" name="Equation" r:id="rId13" imgW="1320480" imgH="431640" progId="Equation.DSMT4">
                  <p:embed/>
                </p:oleObj>
              </mc:Choice>
              <mc:Fallback>
                <p:oleObj name="Equation" r:id="rId13" imgW="1320480" imgH="431640" progId="Equation.DSMT4">
                  <p:embed/>
                  <p:pic>
                    <p:nvPicPr>
                      <p:cNvPr id="0" name="Picture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20750" y="2743200"/>
                        <a:ext cx="2203450" cy="7207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6186" name="Object 10"/>
          <p:cNvGraphicFramePr>
            <a:graphicFrameLocks noChangeAspect="1"/>
          </p:cNvGraphicFramePr>
          <p:nvPr/>
        </p:nvGraphicFramePr>
        <p:xfrm>
          <a:off x="3505200" y="2057400"/>
          <a:ext cx="1589088" cy="720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6199" name="Equation" r:id="rId15" imgW="952200" imgH="431640" progId="Equation.DSMT4">
                  <p:embed/>
                </p:oleObj>
              </mc:Choice>
              <mc:Fallback>
                <p:oleObj name="Equation" r:id="rId15" imgW="952200" imgH="431640" progId="Equation.DSMT4">
                  <p:embed/>
                  <p:pic>
                    <p:nvPicPr>
                      <p:cNvPr id="0" name="Picture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05200" y="2057400"/>
                        <a:ext cx="1589088" cy="7207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6185" name="Object 9"/>
          <p:cNvGraphicFramePr>
            <a:graphicFrameLocks noChangeAspect="1"/>
          </p:cNvGraphicFramePr>
          <p:nvPr/>
        </p:nvGraphicFramePr>
        <p:xfrm>
          <a:off x="3592513" y="2851150"/>
          <a:ext cx="1165225" cy="487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6200" name="Equation" r:id="rId17" imgW="698400" imgH="291960" progId="Equation.DSMT4">
                  <p:embed/>
                </p:oleObj>
              </mc:Choice>
              <mc:Fallback>
                <p:oleObj name="Equation" r:id="rId17" imgW="698400" imgH="291960" progId="Equation.DSMT4">
                  <p:embed/>
                  <p:pic>
                    <p:nvPicPr>
                      <p:cNvPr id="0" name="Picture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92513" y="2851150"/>
                        <a:ext cx="1165225" cy="4873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6184" name="Object 8"/>
          <p:cNvGraphicFramePr>
            <a:graphicFrameLocks noChangeAspect="1"/>
          </p:cNvGraphicFramePr>
          <p:nvPr/>
        </p:nvGraphicFramePr>
        <p:xfrm>
          <a:off x="5791200" y="3505200"/>
          <a:ext cx="954088" cy="720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6201" name="Equation" r:id="rId19" imgW="571252" imgH="431613" progId="Equation.DSMT4">
                  <p:embed/>
                </p:oleObj>
              </mc:Choice>
              <mc:Fallback>
                <p:oleObj name="Equation" r:id="rId19" imgW="571252" imgH="431613" progId="Equation.DSMT4">
                  <p:embed/>
                  <p:pic>
                    <p:nvPicPr>
                      <p:cNvPr id="0" name="Picture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91200" y="3505200"/>
                        <a:ext cx="954088" cy="7207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6183" name="Object 7"/>
          <p:cNvGraphicFramePr>
            <a:graphicFrameLocks noChangeAspect="1"/>
          </p:cNvGraphicFramePr>
          <p:nvPr/>
        </p:nvGraphicFramePr>
        <p:xfrm>
          <a:off x="914400" y="3657600"/>
          <a:ext cx="2586038" cy="720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6202" name="Equation" r:id="rId21" imgW="1549080" imgH="431640" progId="Equation.DSMT4">
                  <p:embed/>
                </p:oleObj>
              </mc:Choice>
              <mc:Fallback>
                <p:oleObj name="Equation" r:id="rId21" imgW="1549080" imgH="431640" progId="Equation.DSMT4">
                  <p:embed/>
                  <p:pic>
                    <p:nvPicPr>
                      <p:cNvPr id="0" name="Picture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3657600"/>
                        <a:ext cx="2586038" cy="7207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6182" name="Object 6"/>
          <p:cNvGraphicFramePr>
            <a:graphicFrameLocks noChangeAspect="1"/>
          </p:cNvGraphicFramePr>
          <p:nvPr/>
        </p:nvGraphicFramePr>
        <p:xfrm>
          <a:off x="914400" y="4384675"/>
          <a:ext cx="2566988" cy="720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6203" name="Equation" r:id="rId23" imgW="1536480" imgH="431640" progId="Equation.DSMT4">
                  <p:embed/>
                </p:oleObj>
              </mc:Choice>
              <mc:Fallback>
                <p:oleObj name="Equation" r:id="rId23" imgW="1536480" imgH="431640" progId="Equation.DSMT4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4384675"/>
                        <a:ext cx="2566988" cy="7207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6181" name="Object 5"/>
          <p:cNvGraphicFramePr>
            <a:graphicFrameLocks noChangeAspect="1"/>
          </p:cNvGraphicFramePr>
          <p:nvPr/>
        </p:nvGraphicFramePr>
        <p:xfrm>
          <a:off x="990600" y="5267325"/>
          <a:ext cx="3074987" cy="720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6204" name="Equation" r:id="rId25" imgW="1841400" imgH="431640" progId="Equation.DSMT4">
                  <p:embed/>
                </p:oleObj>
              </mc:Choice>
              <mc:Fallback>
                <p:oleObj name="Equation" r:id="rId25" imgW="1841400" imgH="431640" progId="Equation.DSMT4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5267325"/>
                        <a:ext cx="3074987" cy="7207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6180" name="Object 4"/>
          <p:cNvGraphicFramePr>
            <a:graphicFrameLocks noChangeAspect="1"/>
          </p:cNvGraphicFramePr>
          <p:nvPr/>
        </p:nvGraphicFramePr>
        <p:xfrm>
          <a:off x="5375275" y="5410200"/>
          <a:ext cx="1060450" cy="296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6205" name="Equation" r:id="rId27" imgW="634680" imgH="177480" progId="Equation.DSMT4">
                  <p:embed/>
                </p:oleObj>
              </mc:Choice>
              <mc:Fallback>
                <p:oleObj name="Equation" r:id="rId27" imgW="634680" imgH="177480" progId="Equation.DSMT4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75275" y="5410200"/>
                        <a:ext cx="1060450" cy="2968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6206" name="Text Box 30"/>
          <p:cNvSpPr txBox="1">
            <a:spLocks noChangeArrowheads="1"/>
          </p:cNvSpPr>
          <p:nvPr/>
        </p:nvSpPr>
        <p:spPr bwMode="auto">
          <a:xfrm>
            <a:off x="228600" y="228600"/>
            <a:ext cx="125571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u="sng"/>
              <a:t>Interval A</a:t>
            </a:r>
          </a:p>
        </p:txBody>
      </p:sp>
      <p:sp>
        <p:nvSpPr>
          <p:cNvPr id="306207" name="Text Box 31"/>
          <p:cNvSpPr txBox="1">
            <a:spLocks noChangeArrowheads="1"/>
          </p:cNvSpPr>
          <p:nvPr/>
        </p:nvSpPr>
        <p:spPr bwMode="auto">
          <a:xfrm>
            <a:off x="6172200" y="2133600"/>
            <a:ext cx="267573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dirty="0"/>
              <a:t>-</a:t>
            </a:r>
            <a:r>
              <a:rPr lang="en-US" dirty="0" smtClean="0"/>
              <a:t> steady </a:t>
            </a:r>
            <a:r>
              <a:rPr lang="en-US" dirty="0"/>
              <a:t>state solution</a:t>
            </a:r>
          </a:p>
        </p:txBody>
      </p:sp>
      <p:sp>
        <p:nvSpPr>
          <p:cNvPr id="306208" name="Text Box 32"/>
          <p:cNvSpPr txBox="1">
            <a:spLocks noChangeArrowheads="1"/>
          </p:cNvSpPr>
          <p:nvPr/>
        </p:nvSpPr>
        <p:spPr bwMode="auto">
          <a:xfrm>
            <a:off x="6172200" y="2895600"/>
            <a:ext cx="1947969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dirty="0"/>
              <a:t>-</a:t>
            </a:r>
            <a:r>
              <a:rPr lang="en-US" dirty="0" smtClean="0"/>
              <a:t> </a:t>
            </a:r>
            <a:r>
              <a:rPr lang="en-US" dirty="0"/>
              <a:t>transient state</a:t>
            </a:r>
          </a:p>
        </p:txBody>
      </p:sp>
      <p:sp>
        <p:nvSpPr>
          <p:cNvPr id="306209" name="Text Box 33"/>
          <p:cNvSpPr txBox="1">
            <a:spLocks noChangeArrowheads="1"/>
          </p:cNvSpPr>
          <p:nvPr/>
        </p:nvSpPr>
        <p:spPr bwMode="auto">
          <a:xfrm>
            <a:off x="4724400" y="5334000"/>
            <a:ext cx="47942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for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B01508-6923-4921-A1EE-339AE0A99458}" type="slidenum">
              <a:rPr lang="en-US"/>
              <a:pPr/>
              <a:t>3</a:t>
            </a:fld>
            <a:endParaRPr lang="en-US"/>
          </a:p>
        </p:txBody>
      </p:sp>
      <p:sp>
        <p:nvSpPr>
          <p:cNvPr id="364549" name="Rectangle 5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274638"/>
            <a:ext cx="8229600" cy="639762"/>
          </a:xfrm>
        </p:spPr>
        <p:txBody>
          <a:bodyPr/>
          <a:lstStyle/>
          <a:p>
            <a:r>
              <a:rPr lang="en-US" sz="3200" dirty="0">
                <a:solidFill>
                  <a:schemeClr val="tx1"/>
                </a:solidFill>
              </a:rPr>
              <a:t>SCR Bridge </a:t>
            </a:r>
            <a:r>
              <a:rPr lang="en-US" sz="3200" dirty="0" smtClean="0">
                <a:solidFill>
                  <a:schemeClr val="tx1"/>
                </a:solidFill>
              </a:rPr>
              <a:t>Converter (Chapter 11)</a:t>
            </a:r>
            <a:endParaRPr lang="en-US" sz="3200" dirty="0">
              <a:solidFill>
                <a:schemeClr val="tx1"/>
              </a:solidFill>
            </a:endParaRPr>
          </a:p>
        </p:txBody>
      </p:sp>
      <p:graphicFrame>
        <p:nvGraphicFramePr>
          <p:cNvPr id="364551" name="Object 7"/>
          <p:cNvGraphicFramePr>
            <a:graphicFrameLocks noGrp="1" noChangeAspect="1"/>
          </p:cNvGraphicFramePr>
          <p:nvPr>
            <p:ph/>
          </p:nvPr>
        </p:nvGraphicFramePr>
        <p:xfrm>
          <a:off x="1577975" y="3794125"/>
          <a:ext cx="1965325" cy="439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4558" name="Equation" r:id="rId4" imgW="1193760" imgH="266400" progId="Equation.3">
                  <p:embed/>
                </p:oleObj>
              </mc:Choice>
              <mc:Fallback>
                <p:oleObj name="Equation" r:id="rId4" imgW="1193760" imgH="266400" progId="Equation.3">
                  <p:embed/>
                  <p:pic>
                    <p:nvPicPr>
                      <p:cNvPr id="0" name="Picture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77975" y="3794125"/>
                        <a:ext cx="1965325" cy="4397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4553" name="Object 9"/>
          <p:cNvGraphicFramePr>
            <a:graphicFrameLocks noChangeAspect="1"/>
          </p:cNvGraphicFramePr>
          <p:nvPr/>
        </p:nvGraphicFramePr>
        <p:xfrm>
          <a:off x="1566863" y="4322763"/>
          <a:ext cx="2649537" cy="727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4559" name="Equation" r:id="rId6" imgW="1574640" imgH="431640" progId="Equation.3">
                  <p:embed/>
                </p:oleObj>
              </mc:Choice>
              <mc:Fallback>
                <p:oleObj name="Equation" r:id="rId6" imgW="1574640" imgH="431640" progId="Equation.3">
                  <p:embed/>
                  <p:pic>
                    <p:nvPicPr>
                      <p:cNvPr id="0" name="Picture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66863" y="4322763"/>
                        <a:ext cx="2649537" cy="7270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4554" name="Object 10"/>
          <p:cNvGraphicFramePr>
            <a:graphicFrameLocks noChangeAspect="1"/>
          </p:cNvGraphicFramePr>
          <p:nvPr/>
        </p:nvGraphicFramePr>
        <p:xfrm>
          <a:off x="1593850" y="5070475"/>
          <a:ext cx="2647950" cy="728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4560" name="Equation" r:id="rId8" imgW="1574640" imgH="431640" progId="Equation.3">
                  <p:embed/>
                </p:oleObj>
              </mc:Choice>
              <mc:Fallback>
                <p:oleObj name="Equation" r:id="rId8" imgW="1574640" imgH="431640" progId="Equation.3">
                  <p:embed/>
                  <p:pic>
                    <p:nvPicPr>
                      <p:cNvPr id="0" name="Picture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93850" y="5070475"/>
                        <a:ext cx="2647950" cy="7286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4555" name="Object 11"/>
          <p:cNvGraphicFramePr>
            <a:graphicFrameLocks noChangeAspect="1"/>
          </p:cNvGraphicFramePr>
          <p:nvPr/>
        </p:nvGraphicFramePr>
        <p:xfrm>
          <a:off x="5043488" y="3810000"/>
          <a:ext cx="2195512" cy="398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4561" name="Equation" r:id="rId10" imgW="1333440" imgH="241200" progId="Equation.DSMT4">
                  <p:embed/>
                </p:oleObj>
              </mc:Choice>
              <mc:Fallback>
                <p:oleObj name="Equation" r:id="rId10" imgW="1333440" imgH="241200" progId="Equation.DSMT4">
                  <p:embed/>
                  <p:pic>
                    <p:nvPicPr>
                      <p:cNvPr id="0" name="Picture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43488" y="3810000"/>
                        <a:ext cx="2195512" cy="3984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4556" name="Object 12"/>
          <p:cNvGraphicFramePr>
            <a:graphicFrameLocks noChangeAspect="1"/>
          </p:cNvGraphicFramePr>
          <p:nvPr/>
        </p:nvGraphicFramePr>
        <p:xfrm>
          <a:off x="5064125" y="4478338"/>
          <a:ext cx="2174875" cy="398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4562" name="Equation" r:id="rId12" imgW="1320480" imgH="241200" progId="Equation.DSMT4">
                  <p:embed/>
                </p:oleObj>
              </mc:Choice>
              <mc:Fallback>
                <p:oleObj name="Equation" r:id="rId12" imgW="1320480" imgH="241200" progId="Equation.DSMT4">
                  <p:embed/>
                  <p:pic>
                    <p:nvPicPr>
                      <p:cNvPr id="0" name="Picture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64125" y="4478338"/>
                        <a:ext cx="2174875" cy="3984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4557" name="Object 13"/>
          <p:cNvGraphicFramePr>
            <a:graphicFrameLocks noChangeAspect="1"/>
          </p:cNvGraphicFramePr>
          <p:nvPr/>
        </p:nvGraphicFramePr>
        <p:xfrm>
          <a:off x="5029200" y="5240338"/>
          <a:ext cx="2174875" cy="398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4563" name="Equation" r:id="rId14" imgW="1320480" imgH="241200" progId="Equation.DSMT4">
                  <p:embed/>
                </p:oleObj>
              </mc:Choice>
              <mc:Fallback>
                <p:oleObj name="Equation" r:id="rId14" imgW="1320480" imgH="241200" progId="Equation.DSMT4">
                  <p:embed/>
                  <p:pic>
                    <p:nvPicPr>
                      <p:cNvPr id="0" name="Picture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29200" y="5240338"/>
                        <a:ext cx="2174875" cy="3984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" name="Picture 11" descr="Dc Drives..jpg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905000" y="1042416"/>
            <a:ext cx="5207508" cy="238658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1EFC9-AC28-45B9-B1C3-DB34BFE2573B}" type="slidenum">
              <a:rPr lang="en-US"/>
              <a:pPr/>
              <a:t>30</a:t>
            </a:fld>
            <a:endParaRPr lang="en-US"/>
          </a:p>
        </p:txBody>
      </p:sp>
      <p:sp>
        <p:nvSpPr>
          <p:cNvPr id="310276" name="Text Box 4"/>
          <p:cNvSpPr txBox="1">
            <a:spLocks noChangeArrowheads="1"/>
          </p:cNvSpPr>
          <p:nvPr/>
        </p:nvSpPr>
        <p:spPr bwMode="auto">
          <a:xfrm>
            <a:off x="228600" y="228600"/>
            <a:ext cx="125571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u="sng"/>
              <a:t>Interval B</a:t>
            </a:r>
          </a:p>
        </p:txBody>
      </p:sp>
      <p:sp>
        <p:nvSpPr>
          <p:cNvPr id="310277" name="Text Box 5"/>
          <p:cNvSpPr txBox="1">
            <a:spLocks noChangeArrowheads="1"/>
          </p:cNvSpPr>
          <p:nvPr/>
        </p:nvSpPr>
        <p:spPr bwMode="auto">
          <a:xfrm>
            <a:off x="3546475" y="457200"/>
            <a:ext cx="8763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define</a:t>
            </a:r>
          </a:p>
        </p:txBody>
      </p:sp>
      <p:graphicFrame>
        <p:nvGraphicFramePr>
          <p:cNvPr id="310287" name="Object 15"/>
          <p:cNvGraphicFramePr>
            <a:graphicFrameLocks noChangeAspect="1"/>
          </p:cNvGraphicFramePr>
          <p:nvPr/>
        </p:nvGraphicFramePr>
        <p:xfrm>
          <a:off x="990600" y="817563"/>
          <a:ext cx="1865312" cy="720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288" name="Equation" r:id="rId3" imgW="1117440" imgH="431640" progId="Equation.DSMT4">
                  <p:embed/>
                </p:oleObj>
              </mc:Choice>
              <mc:Fallback>
                <p:oleObj name="Equation" r:id="rId3" imgW="1117440" imgH="431640" progId="Equation.DSMT4">
                  <p:embed/>
                  <p:pic>
                    <p:nvPicPr>
                      <p:cNvPr id="0" name="Picture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817563"/>
                        <a:ext cx="1865312" cy="7207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0286" name="Object 14"/>
          <p:cNvGraphicFramePr>
            <a:graphicFrameLocks noChangeAspect="1"/>
          </p:cNvGraphicFramePr>
          <p:nvPr/>
        </p:nvGraphicFramePr>
        <p:xfrm>
          <a:off x="4579938" y="533400"/>
          <a:ext cx="1058862" cy="296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289" name="Equation" r:id="rId5" imgW="634680" imgH="177480" progId="Equation.DSMT4">
                  <p:embed/>
                </p:oleObj>
              </mc:Choice>
              <mc:Fallback>
                <p:oleObj name="Equation" r:id="rId5" imgW="634680" imgH="177480" progId="Equation.DSMT4">
                  <p:embed/>
                  <p:pic>
                    <p:nvPicPr>
                      <p:cNvPr id="0" name="Picture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9938" y="533400"/>
                        <a:ext cx="1058862" cy="2968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0285" name="Object 13"/>
          <p:cNvGraphicFramePr>
            <a:graphicFrameLocks noChangeAspect="1"/>
          </p:cNvGraphicFramePr>
          <p:nvPr/>
        </p:nvGraphicFramePr>
        <p:xfrm>
          <a:off x="955675" y="1676400"/>
          <a:ext cx="1652588" cy="403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290" name="Equation" r:id="rId7" imgW="990170" imgH="241195" progId="Equation.DSMT4">
                  <p:embed/>
                </p:oleObj>
              </mc:Choice>
              <mc:Fallback>
                <p:oleObj name="Equation" r:id="rId7" imgW="990170" imgH="241195" progId="Equation.DSMT4">
                  <p:embed/>
                  <p:pic>
                    <p:nvPicPr>
                      <p:cNvPr id="0" name="Picture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55675" y="1676400"/>
                        <a:ext cx="1652588" cy="4032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0284" name="Object 12"/>
          <p:cNvGraphicFramePr>
            <a:graphicFrameLocks noChangeAspect="1"/>
          </p:cNvGraphicFramePr>
          <p:nvPr/>
        </p:nvGraphicFramePr>
        <p:xfrm>
          <a:off x="962025" y="2286000"/>
          <a:ext cx="2203450" cy="720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291" name="Equation" r:id="rId9" imgW="1320480" imgH="431640" progId="Equation.DSMT4">
                  <p:embed/>
                </p:oleObj>
              </mc:Choice>
              <mc:Fallback>
                <p:oleObj name="Equation" r:id="rId9" imgW="1320480" imgH="431640" progId="Equation.DSMT4">
                  <p:embed/>
                  <p:pic>
                    <p:nvPicPr>
                      <p:cNvPr id="0" name="Picture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2025" y="2286000"/>
                        <a:ext cx="2203450" cy="7207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0283" name="Object 11"/>
          <p:cNvGraphicFramePr>
            <a:graphicFrameLocks noChangeAspect="1"/>
          </p:cNvGraphicFramePr>
          <p:nvPr/>
        </p:nvGraphicFramePr>
        <p:xfrm>
          <a:off x="3679825" y="1524000"/>
          <a:ext cx="1314450" cy="720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292" name="Equation" r:id="rId11" imgW="787320" imgH="431640" progId="Equation.DSMT4">
                  <p:embed/>
                </p:oleObj>
              </mc:Choice>
              <mc:Fallback>
                <p:oleObj name="Equation" r:id="rId11" imgW="787320" imgH="431640" progId="Equation.DSMT4">
                  <p:embed/>
                  <p:pic>
                    <p:nvPicPr>
                      <p:cNvPr id="0" name="Picture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79825" y="1524000"/>
                        <a:ext cx="1314450" cy="7207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0282" name="Object 10"/>
          <p:cNvGraphicFramePr>
            <a:graphicFrameLocks noChangeAspect="1"/>
          </p:cNvGraphicFramePr>
          <p:nvPr/>
        </p:nvGraphicFramePr>
        <p:xfrm>
          <a:off x="3762375" y="2393950"/>
          <a:ext cx="1163638" cy="487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293" name="Equation" r:id="rId13" imgW="698400" imgH="291960" progId="Equation.DSMT4">
                  <p:embed/>
                </p:oleObj>
              </mc:Choice>
              <mc:Fallback>
                <p:oleObj name="Equation" r:id="rId13" imgW="698400" imgH="291960" progId="Equation.DSMT4">
                  <p:embed/>
                  <p:pic>
                    <p:nvPicPr>
                      <p:cNvPr id="0" name="Picture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62375" y="2393950"/>
                        <a:ext cx="1163638" cy="4873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0281" name="Object 9"/>
          <p:cNvGraphicFramePr>
            <a:graphicFrameLocks noChangeAspect="1"/>
          </p:cNvGraphicFramePr>
          <p:nvPr/>
        </p:nvGraphicFramePr>
        <p:xfrm>
          <a:off x="914400" y="3200400"/>
          <a:ext cx="1887537" cy="720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294" name="Equation" r:id="rId15" imgW="1130040" imgH="431640" progId="Equation.DSMT4">
                  <p:embed/>
                </p:oleObj>
              </mc:Choice>
              <mc:Fallback>
                <p:oleObj name="Equation" r:id="rId15" imgW="1130040" imgH="431640" progId="Equation.DSMT4">
                  <p:embed/>
                  <p:pic>
                    <p:nvPicPr>
                      <p:cNvPr id="0" name="Picture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3200400"/>
                        <a:ext cx="1887537" cy="7207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0280" name="Object 8"/>
          <p:cNvGraphicFramePr>
            <a:graphicFrameLocks noChangeAspect="1"/>
          </p:cNvGraphicFramePr>
          <p:nvPr/>
        </p:nvGraphicFramePr>
        <p:xfrm>
          <a:off x="955675" y="3962400"/>
          <a:ext cx="2351088" cy="720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295" name="Equation" r:id="rId17" imgW="1409400" imgH="431640" progId="Equation.DSMT4">
                  <p:embed/>
                </p:oleObj>
              </mc:Choice>
              <mc:Fallback>
                <p:oleObj name="Equation" r:id="rId17" imgW="1409400" imgH="431640" progId="Equation.DSMT4">
                  <p:embed/>
                  <p:pic>
                    <p:nvPicPr>
                      <p:cNvPr id="0" name="Picture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55675" y="3962400"/>
                        <a:ext cx="2351088" cy="7207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0279" name="Object 7"/>
          <p:cNvGraphicFramePr>
            <a:graphicFrameLocks noChangeAspect="1"/>
          </p:cNvGraphicFramePr>
          <p:nvPr/>
        </p:nvGraphicFramePr>
        <p:xfrm>
          <a:off x="1060450" y="5114925"/>
          <a:ext cx="2673350" cy="720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296" name="Equation" r:id="rId19" imgW="1600200" imgH="431640" progId="Equation.DSMT4">
                  <p:embed/>
                </p:oleObj>
              </mc:Choice>
              <mc:Fallback>
                <p:oleObj name="Equation" r:id="rId19" imgW="1600200" imgH="431640" progId="Equation.DSMT4">
                  <p:embed/>
                  <p:pic>
                    <p:nvPicPr>
                      <p:cNvPr id="0" name="Picture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0450" y="5114925"/>
                        <a:ext cx="2673350" cy="7207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0278" name="Object 6"/>
          <p:cNvGraphicFramePr>
            <a:graphicFrameLocks noChangeAspect="1"/>
          </p:cNvGraphicFramePr>
          <p:nvPr/>
        </p:nvGraphicFramePr>
        <p:xfrm>
          <a:off x="5060950" y="5334000"/>
          <a:ext cx="1101725" cy="296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297" name="Equation" r:id="rId21" imgW="660240" imgH="177480" progId="Equation.DSMT4">
                  <p:embed/>
                </p:oleObj>
              </mc:Choice>
              <mc:Fallback>
                <p:oleObj name="Equation" r:id="rId21" imgW="660240" imgH="177480" progId="Equation.DSMT4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60950" y="5334000"/>
                        <a:ext cx="1101725" cy="2968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0298" name="Text Box 26"/>
          <p:cNvSpPr txBox="1">
            <a:spLocks noChangeArrowheads="1"/>
          </p:cNvSpPr>
          <p:nvPr/>
        </p:nvSpPr>
        <p:spPr bwMode="auto">
          <a:xfrm>
            <a:off x="4495800" y="5257800"/>
            <a:ext cx="47942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for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16DAE5-8C29-4249-80FB-1C4D0F1FA673}" type="slidenum">
              <a:rPr lang="en-US"/>
              <a:pPr/>
              <a:t>31</a:t>
            </a:fld>
            <a:endParaRPr lang="en-US"/>
          </a:p>
        </p:txBody>
      </p:sp>
      <p:graphicFrame>
        <p:nvGraphicFramePr>
          <p:cNvPr id="320523" name="Object 11"/>
          <p:cNvGraphicFramePr>
            <a:graphicFrameLocks noChangeAspect="1"/>
          </p:cNvGraphicFramePr>
          <p:nvPr/>
        </p:nvGraphicFramePr>
        <p:xfrm>
          <a:off x="1250950" y="533400"/>
          <a:ext cx="700088" cy="296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0537" name="Equation" r:id="rId3" imgW="419040" imgH="177480" progId="Equation.DSMT4">
                  <p:embed/>
                </p:oleObj>
              </mc:Choice>
              <mc:Fallback>
                <p:oleObj name="Equation" r:id="rId3" imgW="419040" imgH="177480" progId="Equation.DSMT4">
                  <p:embed/>
                  <p:pic>
                    <p:nvPicPr>
                      <p:cNvPr id="0" name="Picture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0950" y="533400"/>
                        <a:ext cx="700088" cy="2968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0521" name="Object 9"/>
          <p:cNvGraphicFramePr>
            <a:graphicFrameLocks noChangeAspect="1"/>
          </p:cNvGraphicFramePr>
          <p:nvPr/>
        </p:nvGraphicFramePr>
        <p:xfrm>
          <a:off x="2057400" y="914400"/>
          <a:ext cx="3965575" cy="933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0538" name="Equation" r:id="rId5" imgW="2374560" imgH="558720" progId="Equation.DSMT4">
                  <p:embed/>
                </p:oleObj>
              </mc:Choice>
              <mc:Fallback>
                <p:oleObj name="Equation" r:id="rId5" imgW="2374560" imgH="558720" progId="Equation.DSMT4">
                  <p:embed/>
                  <p:pic>
                    <p:nvPicPr>
                      <p:cNvPr id="0" name="Picture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7400" y="914400"/>
                        <a:ext cx="3965575" cy="933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0520" name="Object 8"/>
          <p:cNvGraphicFramePr>
            <a:graphicFrameLocks noChangeAspect="1"/>
          </p:cNvGraphicFramePr>
          <p:nvPr/>
        </p:nvGraphicFramePr>
        <p:xfrm>
          <a:off x="2146300" y="2133600"/>
          <a:ext cx="3797300" cy="933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0539" name="Equation" r:id="rId7" imgW="2273040" imgH="558720" progId="Equation.DSMT4">
                  <p:embed/>
                </p:oleObj>
              </mc:Choice>
              <mc:Fallback>
                <p:oleObj name="Equation" r:id="rId7" imgW="2273040" imgH="558720" progId="Equation.DSMT4">
                  <p:embed/>
                  <p:pic>
                    <p:nvPicPr>
                      <p:cNvPr id="0" name="Picture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46300" y="2133600"/>
                        <a:ext cx="3797300" cy="933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0519" name="Object 7"/>
          <p:cNvGraphicFramePr>
            <a:graphicFrameLocks noChangeAspect="1"/>
          </p:cNvGraphicFramePr>
          <p:nvPr/>
        </p:nvGraphicFramePr>
        <p:xfrm>
          <a:off x="1143000" y="3602038"/>
          <a:ext cx="2820988" cy="1250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0540" name="Equation" r:id="rId9" imgW="1688760" imgH="749160" progId="Equation.DSMT4">
                  <p:embed/>
                </p:oleObj>
              </mc:Choice>
              <mc:Fallback>
                <p:oleObj name="Equation" r:id="rId9" imgW="1688760" imgH="749160" progId="Equation.DSMT4">
                  <p:embed/>
                  <p:pic>
                    <p:nvPicPr>
                      <p:cNvPr id="0" name="Picture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3602038"/>
                        <a:ext cx="2820988" cy="12509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0518" name="Object 6"/>
          <p:cNvGraphicFramePr>
            <a:graphicFrameLocks noChangeAspect="1"/>
          </p:cNvGraphicFramePr>
          <p:nvPr/>
        </p:nvGraphicFramePr>
        <p:xfrm>
          <a:off x="1219200" y="5222875"/>
          <a:ext cx="2501900" cy="933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0541" name="Equation" r:id="rId11" imgW="1498320" imgH="558720" progId="Equation.DSMT4">
                  <p:embed/>
                </p:oleObj>
              </mc:Choice>
              <mc:Fallback>
                <p:oleObj name="Equation" r:id="rId11" imgW="1498320" imgH="558720" progId="Equation.DSMT4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9200" y="5222875"/>
                        <a:ext cx="2501900" cy="933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0536" name="Object 24"/>
          <p:cNvGraphicFramePr>
            <a:graphicFrameLocks noChangeAspect="1"/>
          </p:cNvGraphicFramePr>
          <p:nvPr/>
        </p:nvGraphicFramePr>
        <p:xfrm>
          <a:off x="1295400" y="1828800"/>
          <a:ext cx="557213" cy="293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0542" name="Equation" r:id="rId13" imgW="342603" imgH="177646" progId="Equation.DSMT4">
                  <p:embed/>
                </p:oleObj>
              </mc:Choice>
              <mc:Fallback>
                <p:oleObj name="Equation" r:id="rId13" imgW="342603" imgH="177646" progId="Equation.DSMT4">
                  <p:embed/>
                  <p:pic>
                    <p:nvPicPr>
                      <p:cNvPr id="0" name="Picture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5400" y="1828800"/>
                        <a:ext cx="557213" cy="2936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0538" name="Text Box 26"/>
          <p:cNvSpPr txBox="1">
            <a:spLocks noChangeArrowheads="1"/>
          </p:cNvSpPr>
          <p:nvPr/>
        </p:nvSpPr>
        <p:spPr bwMode="auto">
          <a:xfrm>
            <a:off x="762000" y="2971800"/>
            <a:ext cx="395287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two equations with two unknowns</a:t>
            </a:r>
          </a:p>
        </p:txBody>
      </p:sp>
      <p:sp>
        <p:nvSpPr>
          <p:cNvPr id="320541" name="Text Box 29"/>
          <p:cNvSpPr txBox="1">
            <a:spLocks noChangeArrowheads="1"/>
          </p:cNvSpPr>
          <p:nvPr/>
        </p:nvSpPr>
        <p:spPr bwMode="auto">
          <a:xfrm>
            <a:off x="685800" y="457200"/>
            <a:ext cx="140176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At             ,</a:t>
            </a:r>
          </a:p>
        </p:txBody>
      </p:sp>
      <p:sp>
        <p:nvSpPr>
          <p:cNvPr id="320542" name="Text Box 30"/>
          <p:cNvSpPr txBox="1">
            <a:spLocks noChangeArrowheads="1"/>
          </p:cNvSpPr>
          <p:nvPr/>
        </p:nvSpPr>
        <p:spPr bwMode="auto">
          <a:xfrm>
            <a:off x="762000" y="1752600"/>
            <a:ext cx="126206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At           ,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A2DF1-113C-484A-8605-4050A79F79D2}" type="slidenum">
              <a:rPr lang="en-US"/>
              <a:pPr/>
              <a:t>32</a:t>
            </a:fld>
            <a:endParaRPr lang="en-US"/>
          </a:p>
        </p:txBody>
      </p:sp>
      <p:sp>
        <p:nvSpPr>
          <p:cNvPr id="319500" name="Text Box 12"/>
          <p:cNvSpPr txBox="1">
            <a:spLocks noChangeArrowheads="1"/>
          </p:cNvSpPr>
          <p:nvPr/>
        </p:nvSpPr>
        <p:spPr bwMode="auto">
          <a:xfrm>
            <a:off x="1254743" y="152400"/>
            <a:ext cx="6569426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sz="3200" dirty="0" smtClean="0"/>
              <a:t>Approximate Equations for </a:t>
            </a:r>
            <a:r>
              <a:rPr lang="en-US" sz="3200" i="1" dirty="0" smtClean="0"/>
              <a:t>I</a:t>
            </a:r>
            <a:r>
              <a:rPr lang="en-US" sz="3200" baseline="-25000" dirty="0" smtClean="0"/>
              <a:t>1</a:t>
            </a:r>
            <a:r>
              <a:rPr lang="en-US" sz="3200" dirty="0" smtClean="0"/>
              <a:t> and </a:t>
            </a:r>
            <a:r>
              <a:rPr lang="en-US" sz="3200" i="1" dirty="0" smtClean="0"/>
              <a:t>I</a:t>
            </a:r>
            <a:r>
              <a:rPr lang="en-US" sz="3200" baseline="-25000" dirty="0" smtClean="0"/>
              <a:t>2</a:t>
            </a:r>
            <a:endParaRPr lang="en-US" sz="3200" baseline="-25000" dirty="0"/>
          </a:p>
        </p:txBody>
      </p:sp>
      <p:sp>
        <p:nvSpPr>
          <p:cNvPr id="319501" name="Text Box 13"/>
          <p:cNvSpPr txBox="1">
            <a:spLocks noChangeArrowheads="1"/>
          </p:cNvSpPr>
          <p:nvPr/>
        </p:nvSpPr>
        <p:spPr bwMode="auto">
          <a:xfrm>
            <a:off x="762000" y="4037012"/>
            <a:ext cx="5161991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dirty="0" smtClean="0"/>
              <a:t>From buck converter equations if </a:t>
            </a:r>
            <a:r>
              <a:rPr lang="en-US" i="1" dirty="0" err="1" smtClean="0"/>
              <a:t>r</a:t>
            </a:r>
            <a:r>
              <a:rPr lang="en-US" i="1" baseline="-25000" dirty="0" err="1" smtClean="0"/>
              <a:t>a</a:t>
            </a:r>
            <a:r>
              <a:rPr lang="en-US" dirty="0" smtClean="0"/>
              <a:t> </a:t>
            </a:r>
            <a:r>
              <a:rPr lang="en-US" dirty="0"/>
              <a:t>is small,</a:t>
            </a:r>
          </a:p>
        </p:txBody>
      </p:sp>
      <p:graphicFrame>
        <p:nvGraphicFramePr>
          <p:cNvPr id="319508" name="Object 20"/>
          <p:cNvGraphicFramePr>
            <a:graphicFrameLocks noChangeAspect="1"/>
          </p:cNvGraphicFramePr>
          <p:nvPr/>
        </p:nvGraphicFramePr>
        <p:xfrm>
          <a:off x="1295400" y="4646612"/>
          <a:ext cx="2311400" cy="763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513" name="Equation" r:id="rId3" imgW="1384200" imgH="457200" progId="Equation.DSMT4">
                  <p:embed/>
                </p:oleObj>
              </mc:Choice>
              <mc:Fallback>
                <p:oleObj name="Equation" r:id="rId3" imgW="1384200" imgH="457200" progId="Equation.DSMT4">
                  <p:embed/>
                  <p:pic>
                    <p:nvPicPr>
                      <p:cNvPr id="0" name="Picture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5400" y="4646612"/>
                        <a:ext cx="2311400" cy="7635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9509" name="Object 21"/>
          <p:cNvGraphicFramePr>
            <a:graphicFrameLocks noChangeAspect="1"/>
          </p:cNvGraphicFramePr>
          <p:nvPr/>
        </p:nvGraphicFramePr>
        <p:xfrm>
          <a:off x="1284288" y="5562600"/>
          <a:ext cx="2333625" cy="763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514" name="Equation" r:id="rId5" imgW="1396800" imgH="457200" progId="Equation.DSMT4">
                  <p:embed/>
                </p:oleObj>
              </mc:Choice>
              <mc:Fallback>
                <p:oleObj name="Equation" r:id="rId5" imgW="1396800" imgH="457200" progId="Equation.DSMT4">
                  <p:embed/>
                  <p:pic>
                    <p:nvPicPr>
                      <p:cNvPr id="0" name="Picture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84288" y="5562600"/>
                        <a:ext cx="2333625" cy="7635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4"/>
          <p:cNvGraphicFramePr>
            <a:graphicFrameLocks noChangeAspect="1"/>
          </p:cNvGraphicFramePr>
          <p:nvPr/>
        </p:nvGraphicFramePr>
        <p:xfrm>
          <a:off x="1306512" y="1752600"/>
          <a:ext cx="2417763" cy="806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515" name="Equation" r:id="rId7" imgW="1447560" imgH="482400" progId="Equation.DSMT4">
                  <p:embed/>
                </p:oleObj>
              </mc:Choice>
              <mc:Fallback>
                <p:oleObj name="Equation" r:id="rId7" imgW="1447560" imgH="482400" progId="Equation.DSMT4">
                  <p:embed/>
                  <p:pic>
                    <p:nvPicPr>
                      <p:cNvPr id="0" name="Picture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06512" y="1752600"/>
                        <a:ext cx="2417763" cy="806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3"/>
          <p:cNvGraphicFramePr>
            <a:graphicFrameLocks noChangeAspect="1"/>
          </p:cNvGraphicFramePr>
          <p:nvPr/>
        </p:nvGraphicFramePr>
        <p:xfrm>
          <a:off x="1295400" y="2784475"/>
          <a:ext cx="1611312" cy="720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516" name="Equation" r:id="rId9" imgW="965160" imgH="431640" progId="Equation.DSMT4">
                  <p:embed/>
                </p:oleObj>
              </mc:Choice>
              <mc:Fallback>
                <p:oleObj name="Equation" r:id="rId9" imgW="965160" imgH="431640" progId="Equation.DSMT4">
                  <p:embed/>
                  <p:pic>
                    <p:nvPicPr>
                      <p:cNvPr id="0" name="Picture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5400" y="2784475"/>
                        <a:ext cx="1611312" cy="7207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2"/>
          <p:cNvGraphicFramePr>
            <a:graphicFrameLocks noChangeAspect="1"/>
          </p:cNvGraphicFramePr>
          <p:nvPr/>
        </p:nvGraphicFramePr>
        <p:xfrm>
          <a:off x="6248400" y="1905000"/>
          <a:ext cx="995363" cy="339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517" name="Equation" r:id="rId11" imgW="596880" imgH="203040" progId="Equation.DSMT4">
                  <p:embed/>
                </p:oleObj>
              </mc:Choice>
              <mc:Fallback>
                <p:oleObj name="Equation" r:id="rId11" imgW="596880" imgH="203040" progId="Equation.DSMT4">
                  <p:embed/>
                  <p:pic>
                    <p:nvPicPr>
                      <p:cNvPr id="0" name="Picture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48400" y="1905000"/>
                        <a:ext cx="995363" cy="3397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 Box 31"/>
          <p:cNvSpPr txBox="1">
            <a:spLocks noChangeArrowheads="1"/>
          </p:cNvSpPr>
          <p:nvPr/>
        </p:nvSpPr>
        <p:spPr bwMode="auto">
          <a:xfrm>
            <a:off x="5867400" y="1219200"/>
            <a:ext cx="170815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Taylor series </a:t>
            </a:r>
          </a:p>
          <a:p>
            <a:r>
              <a:rPr lang="en-US"/>
              <a:t>with small </a:t>
            </a:r>
            <a:r>
              <a:rPr lang="en-US" i="1"/>
              <a:t>x</a:t>
            </a:r>
            <a:r>
              <a:rPr lang="en-US"/>
              <a:t>,</a:t>
            </a:r>
          </a:p>
        </p:txBody>
      </p:sp>
      <p:sp>
        <p:nvSpPr>
          <p:cNvPr id="13" name="Text Box 13"/>
          <p:cNvSpPr txBox="1">
            <a:spLocks noChangeArrowheads="1"/>
          </p:cNvSpPr>
          <p:nvPr/>
        </p:nvSpPr>
        <p:spPr bwMode="auto">
          <a:xfrm>
            <a:off x="838200" y="1143000"/>
            <a:ext cx="446147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dirty="0" smtClean="0"/>
              <a:t>From the book, when </a:t>
            </a:r>
            <a:r>
              <a:rPr lang="en-US" i="1" dirty="0" smtClean="0"/>
              <a:t>T</a:t>
            </a:r>
            <a:r>
              <a:rPr lang="en-US" dirty="0" smtClean="0"/>
              <a:t> &lt;&lt; </a:t>
            </a:r>
            <a:r>
              <a:rPr lang="en-US" i="1" dirty="0" err="1" smtClean="0">
                <a:latin typeface="Symbol" pitchFamily="18" charset="2"/>
              </a:rPr>
              <a:t>t</a:t>
            </a:r>
            <a:r>
              <a:rPr lang="en-US" i="1" baseline="-25000" dirty="0" err="1" smtClean="0"/>
              <a:t>a</a:t>
            </a:r>
            <a:r>
              <a:rPr lang="en-US" dirty="0" smtClean="0"/>
              <a:t> </a:t>
            </a:r>
            <a:r>
              <a:rPr lang="en-US" dirty="0"/>
              <a:t>is small,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6A579-E26E-43CF-8293-9805C119B12D}" type="slidenum">
              <a:rPr lang="en-US"/>
              <a:pPr/>
              <a:t>33</a:t>
            </a:fld>
            <a:endParaRPr lang="en-US"/>
          </a:p>
        </p:txBody>
      </p:sp>
      <p:graphicFrame>
        <p:nvGraphicFramePr>
          <p:cNvPr id="445442" name="Object 2"/>
          <p:cNvGraphicFramePr>
            <a:graphicFrameLocks noChangeAspect="1"/>
          </p:cNvGraphicFramePr>
          <p:nvPr/>
        </p:nvGraphicFramePr>
        <p:xfrm>
          <a:off x="1524000" y="1447800"/>
          <a:ext cx="118745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5445" name="Equation" r:id="rId3" imgW="711200" imgH="228600" progId="Equation.DSMT4">
                  <p:embed/>
                </p:oleObj>
              </mc:Choice>
              <mc:Fallback>
                <p:oleObj name="Equation" r:id="rId3" imgW="711200" imgH="228600" progId="Equation.DSMT4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0" y="1447800"/>
                        <a:ext cx="1187450" cy="381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5443" name="Object 3"/>
          <p:cNvGraphicFramePr>
            <a:graphicFrameLocks noChangeAspect="1"/>
          </p:cNvGraphicFramePr>
          <p:nvPr/>
        </p:nvGraphicFramePr>
        <p:xfrm>
          <a:off x="1524000" y="2924175"/>
          <a:ext cx="1970088" cy="657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5446" name="Equation" r:id="rId5" imgW="1180800" imgH="393480" progId="Equation.DSMT4">
                  <p:embed/>
                </p:oleObj>
              </mc:Choice>
              <mc:Fallback>
                <p:oleObj name="Equation" r:id="rId5" imgW="1180800" imgH="393480" progId="Equation.DSMT4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0" y="2924175"/>
                        <a:ext cx="1970088" cy="6572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5444" name="Object 4"/>
          <p:cNvGraphicFramePr>
            <a:graphicFrameLocks noChangeAspect="1"/>
          </p:cNvGraphicFramePr>
          <p:nvPr/>
        </p:nvGraphicFramePr>
        <p:xfrm>
          <a:off x="1524000" y="3775075"/>
          <a:ext cx="2882900" cy="933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5447" name="Equation" r:id="rId7" imgW="1726920" imgH="558720" progId="Equation.DSMT4">
                  <p:embed/>
                </p:oleObj>
              </mc:Choice>
              <mc:Fallback>
                <p:oleObj name="Equation" r:id="rId7" imgW="1726920" imgH="558720" progId="Equation.DSMT4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0" y="3775075"/>
                        <a:ext cx="2882900" cy="933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5445" name="Text Box 5"/>
          <p:cNvSpPr txBox="1">
            <a:spLocks noChangeArrowheads="1"/>
          </p:cNvSpPr>
          <p:nvPr/>
        </p:nvSpPr>
        <p:spPr bwMode="auto">
          <a:xfrm>
            <a:off x="685800" y="822325"/>
            <a:ext cx="1665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current ripple</a:t>
            </a:r>
          </a:p>
        </p:txBody>
      </p:sp>
      <p:sp>
        <p:nvSpPr>
          <p:cNvPr id="445446" name="Text Box 6"/>
          <p:cNvSpPr txBox="1">
            <a:spLocks noChangeArrowheads="1"/>
          </p:cNvSpPr>
          <p:nvPr/>
        </p:nvSpPr>
        <p:spPr bwMode="auto">
          <a:xfrm>
            <a:off x="685800" y="2209800"/>
            <a:ext cx="283527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maximum current ripple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EBD72-2A66-4332-AA6E-A9D391520095}" type="slidenum">
              <a:rPr lang="en-US"/>
              <a:pPr/>
              <a:t>34</a:t>
            </a:fld>
            <a:endParaRPr lang="en-US"/>
          </a:p>
        </p:txBody>
      </p:sp>
      <p:sp>
        <p:nvSpPr>
          <p:cNvPr id="428039" name="Rectangle 7"/>
          <p:cNvSpPr>
            <a:spLocks noChangeArrowheads="1"/>
          </p:cNvSpPr>
          <p:nvPr/>
        </p:nvSpPr>
        <p:spPr bwMode="auto">
          <a:xfrm>
            <a:off x="457200" y="152400"/>
            <a:ext cx="8229600" cy="487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 eaLnBrk="1" hangingPunct="1"/>
            <a:r>
              <a:rPr lang="en-US" sz="3200"/>
              <a:t>Calculation Example</a:t>
            </a:r>
          </a:p>
        </p:txBody>
      </p:sp>
      <p:pic>
        <p:nvPicPr>
          <p:cNvPr id="428040" name="Picture 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19200" y="1143000"/>
            <a:ext cx="6764338" cy="417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66119-38FB-4A74-8539-DE62C8E98A4F}" type="slidenum">
              <a:rPr lang="en-US"/>
              <a:pPr/>
              <a:t>35</a:t>
            </a:fld>
            <a:endParaRPr lang="en-US"/>
          </a:p>
        </p:txBody>
      </p:sp>
      <p:pic>
        <p:nvPicPr>
          <p:cNvPr id="429064" name="Picture 8"/>
          <p:cNvPicPr>
            <a:picLocks noChangeAspect="1" noChangeArrowheads="1"/>
          </p:cNvPicPr>
          <p:nvPr/>
        </p:nvPicPr>
        <p:blipFill>
          <a:blip r:embed="rId2" cstate="print"/>
          <a:srcRect b="21982"/>
          <a:stretch>
            <a:fillRect/>
          </a:stretch>
        </p:blipFill>
        <p:spPr bwMode="auto">
          <a:xfrm>
            <a:off x="1223962" y="609600"/>
            <a:ext cx="6700838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66119-38FB-4A74-8539-DE62C8E98A4F}" type="slidenum">
              <a:rPr lang="en-US"/>
              <a:pPr/>
              <a:t>36</a:t>
            </a:fld>
            <a:endParaRPr lang="en-US"/>
          </a:p>
        </p:txBody>
      </p:sp>
      <p:pic>
        <p:nvPicPr>
          <p:cNvPr id="5355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91440" y="457200"/>
            <a:ext cx="3104560" cy="61267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69079-252F-41B9-A03C-6CA471B68690}" type="slidenum">
              <a:rPr lang="en-US"/>
              <a:pPr/>
              <a:t>37</a:t>
            </a:fld>
            <a:endParaRPr lang="en-US"/>
          </a:p>
        </p:txBody>
      </p:sp>
      <p:sp>
        <p:nvSpPr>
          <p:cNvPr id="432131" name="Rectangle 3"/>
          <p:cNvSpPr>
            <a:spLocks noChangeArrowheads="1"/>
          </p:cNvSpPr>
          <p:nvPr/>
        </p:nvSpPr>
        <p:spPr bwMode="auto">
          <a:xfrm>
            <a:off x="457200" y="152400"/>
            <a:ext cx="8229600" cy="487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 eaLnBrk="1" hangingPunct="1"/>
            <a:r>
              <a:rPr lang="en-US" sz="3200" dirty="0" smtClean="0"/>
              <a:t>Simulink </a:t>
            </a:r>
            <a:r>
              <a:rPr lang="en-US" sz="3200" dirty="0"/>
              <a:t>Example</a:t>
            </a:r>
          </a:p>
        </p:txBody>
      </p:sp>
      <p:pic>
        <p:nvPicPr>
          <p:cNvPr id="462851" name="Picture 3"/>
          <p:cNvPicPr>
            <a:picLocks noChangeArrowheads="1"/>
          </p:cNvPicPr>
          <p:nvPr/>
        </p:nvPicPr>
        <p:blipFill>
          <a:blip r:embed="rId2" cstate="print"/>
          <a:srcRect l="13312" t="10000" r="27070" b="20435"/>
          <a:stretch>
            <a:fillRect/>
          </a:stretch>
        </p:blipFill>
        <p:spPr bwMode="auto">
          <a:xfrm>
            <a:off x="76200" y="1371600"/>
            <a:ext cx="8915400" cy="30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9AB23-4B47-4BC9-B3EF-A7AC215E57AC}" type="slidenum">
              <a:rPr lang="en-US"/>
              <a:pPr/>
              <a:t>38</a:t>
            </a:fld>
            <a:endParaRPr lang="en-US"/>
          </a:p>
        </p:txBody>
      </p:sp>
      <p:sp>
        <p:nvSpPr>
          <p:cNvPr id="433155" name="Rectangle 3"/>
          <p:cNvSpPr>
            <a:spLocks noChangeArrowheads="1"/>
          </p:cNvSpPr>
          <p:nvPr/>
        </p:nvSpPr>
        <p:spPr bwMode="auto">
          <a:xfrm>
            <a:off x="457200" y="152400"/>
            <a:ext cx="8229600" cy="487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 eaLnBrk="1" hangingPunct="1"/>
            <a:r>
              <a:rPr lang="en-US" sz="3200" dirty="0" smtClean="0"/>
              <a:t>Simulink Waveforms</a:t>
            </a:r>
            <a:endParaRPr lang="en-US" sz="3200" dirty="0"/>
          </a:p>
        </p:txBody>
      </p:sp>
      <p:pic>
        <p:nvPicPr>
          <p:cNvPr id="5" name="Picture 4" descr="MATLAB.jpg"/>
          <p:cNvPicPr>
            <a:picLocks/>
          </p:cNvPicPr>
          <p:nvPr/>
        </p:nvPicPr>
        <p:blipFill>
          <a:blip r:embed="rId2" cstate="print"/>
          <a:srcRect l="1401" t="6313" r="1961" b="7828"/>
          <a:stretch>
            <a:fillRect/>
          </a:stretch>
        </p:blipFill>
        <p:spPr>
          <a:xfrm>
            <a:off x="1143000" y="762000"/>
            <a:ext cx="6781800" cy="561342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69079-252F-41B9-A03C-6CA471B68690}" type="slidenum">
              <a:rPr lang="en-US"/>
              <a:pPr/>
              <a:t>39</a:t>
            </a:fld>
            <a:endParaRPr lang="en-US"/>
          </a:p>
        </p:txBody>
      </p:sp>
      <p:sp>
        <p:nvSpPr>
          <p:cNvPr id="432131" name="Rectangle 3"/>
          <p:cNvSpPr>
            <a:spLocks noChangeArrowheads="1"/>
          </p:cNvSpPr>
          <p:nvPr/>
        </p:nvSpPr>
        <p:spPr bwMode="auto">
          <a:xfrm>
            <a:off x="457200" y="152400"/>
            <a:ext cx="8229600" cy="487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 eaLnBrk="1" hangingPunct="1"/>
            <a:r>
              <a:rPr lang="en-US" sz="3200"/>
              <a:t>PSCAD Example</a:t>
            </a:r>
          </a:p>
        </p:txBody>
      </p:sp>
      <p:pic>
        <p:nvPicPr>
          <p:cNvPr id="432133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838200"/>
            <a:ext cx="7504113" cy="5764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32134" name="Picture 6"/>
          <p:cNvPicPr>
            <a:picLocks noChangeAspect="1" noChangeArrowheads="1"/>
          </p:cNvPicPr>
          <p:nvPr/>
        </p:nvPicPr>
        <p:blipFill>
          <a:blip r:embed="rId3" cstate="print"/>
          <a:srcRect l="72493" t="14421" r="16257" b="62451"/>
          <a:stretch>
            <a:fillRect/>
          </a:stretch>
        </p:blipFill>
        <p:spPr bwMode="auto">
          <a:xfrm>
            <a:off x="6248400" y="838200"/>
            <a:ext cx="2743200" cy="2255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B4DDA-8893-417B-B6FD-BD81CDA92852}" type="slidenum">
              <a:rPr lang="en-US"/>
              <a:pPr/>
              <a:t>4</a:t>
            </a:fld>
            <a:endParaRPr lang="en-US"/>
          </a:p>
        </p:txBody>
      </p:sp>
      <p:sp>
        <p:nvSpPr>
          <p:cNvPr id="372744" name="Rectangle 8"/>
          <p:cNvSpPr>
            <a:spLocks noGrp="1" noChangeArrowheads="1"/>
          </p:cNvSpPr>
          <p:nvPr>
            <p:ph type="title"/>
          </p:nvPr>
        </p:nvSpPr>
        <p:spPr>
          <a:xfrm>
            <a:off x="457200" y="152400"/>
            <a:ext cx="8229600" cy="639763"/>
          </a:xfrm>
        </p:spPr>
        <p:txBody>
          <a:bodyPr/>
          <a:lstStyle/>
          <a:p>
            <a:r>
              <a:rPr lang="en-US" sz="3200"/>
              <a:t>Operation Without Phase Delay and </a:t>
            </a:r>
            <a:r>
              <a:rPr lang="en-US" sz="3200" i="1"/>
              <a:t>l</a:t>
            </a:r>
            <a:r>
              <a:rPr lang="en-US" sz="3200" i="1" baseline="-25000"/>
              <a:t>c</a:t>
            </a:r>
            <a:r>
              <a:rPr lang="en-US" sz="3200"/>
              <a:t>=0</a:t>
            </a:r>
          </a:p>
        </p:txBody>
      </p:sp>
      <p:pic>
        <p:nvPicPr>
          <p:cNvPr id="372761" name="Picture 25" descr="Notes Figures"/>
          <p:cNvPicPr>
            <a:picLocks noChangeAspect="1" noChangeArrowheads="1"/>
          </p:cNvPicPr>
          <p:nvPr/>
        </p:nvPicPr>
        <p:blipFill>
          <a:blip r:embed="rId4" cstate="print"/>
          <a:srcRect t="-1585" r="-7512" b="-1453"/>
          <a:stretch>
            <a:fillRect/>
          </a:stretch>
        </p:blipFill>
        <p:spPr bwMode="auto">
          <a:xfrm>
            <a:off x="838200" y="838200"/>
            <a:ext cx="6248400" cy="49530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372762" name="Picture 26" descr="Notes Figures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909638" y="1301750"/>
            <a:ext cx="6124575" cy="228600"/>
          </a:xfrm>
          <a:prstGeom prst="rect">
            <a:avLst/>
          </a:prstGeom>
          <a:noFill/>
        </p:spPr>
      </p:pic>
      <p:pic>
        <p:nvPicPr>
          <p:cNvPr id="372763" name="Picture 27" descr="Notes Figures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909638" y="1263650"/>
            <a:ext cx="5584825" cy="557213"/>
          </a:xfrm>
          <a:prstGeom prst="rect">
            <a:avLst/>
          </a:prstGeom>
          <a:noFill/>
        </p:spPr>
      </p:pic>
      <p:graphicFrame>
        <p:nvGraphicFramePr>
          <p:cNvPr id="372764" name="Object 28"/>
          <p:cNvGraphicFramePr>
            <a:graphicFrameLocks noChangeAspect="1"/>
          </p:cNvGraphicFramePr>
          <p:nvPr/>
        </p:nvGraphicFramePr>
        <p:xfrm>
          <a:off x="6505575" y="1905000"/>
          <a:ext cx="2638425" cy="720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2765" name="Equation" r:id="rId7" imgW="1054080" imgH="431640" progId="Equation.3">
                  <p:embed/>
                </p:oleObj>
              </mc:Choice>
              <mc:Fallback>
                <p:oleObj name="Equation" r:id="rId7" imgW="1054080" imgH="431640" progId="Equation.3">
                  <p:embed/>
                  <p:pic>
                    <p:nvPicPr>
                      <p:cNvPr id="0" name="Picture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05575" y="1905000"/>
                        <a:ext cx="2638425" cy="7207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9AB23-4B47-4BC9-B3EF-A7AC215E57AC}" type="slidenum">
              <a:rPr lang="en-US"/>
              <a:pPr/>
              <a:t>40</a:t>
            </a:fld>
            <a:endParaRPr lang="en-US"/>
          </a:p>
        </p:txBody>
      </p:sp>
      <p:sp>
        <p:nvSpPr>
          <p:cNvPr id="433155" name="Rectangle 3"/>
          <p:cNvSpPr>
            <a:spLocks noChangeArrowheads="1"/>
          </p:cNvSpPr>
          <p:nvPr/>
        </p:nvSpPr>
        <p:spPr bwMode="auto">
          <a:xfrm>
            <a:off x="457200" y="152400"/>
            <a:ext cx="8229600" cy="487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 eaLnBrk="1" hangingPunct="1"/>
            <a:r>
              <a:rPr lang="en-US" sz="3200"/>
              <a:t>PSCAD Waveforms</a:t>
            </a:r>
          </a:p>
        </p:txBody>
      </p:sp>
      <p:pic>
        <p:nvPicPr>
          <p:cNvPr id="433156" name="Picture 4"/>
          <p:cNvPicPr>
            <a:picLocks noChangeAspect="1" noChangeArrowheads="1"/>
          </p:cNvPicPr>
          <p:nvPr/>
        </p:nvPicPr>
        <p:blipFill>
          <a:blip r:embed="rId2" cstate="print"/>
          <a:srcRect t="33179"/>
          <a:stretch>
            <a:fillRect/>
          </a:stretch>
        </p:blipFill>
        <p:spPr bwMode="auto">
          <a:xfrm>
            <a:off x="1828800" y="914400"/>
            <a:ext cx="5486400" cy="4811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DE922-C51E-4F69-A791-FFD6D34506D8}" type="slidenum">
              <a:rPr lang="en-US"/>
              <a:pPr/>
              <a:t>41</a:t>
            </a:fld>
            <a:endParaRPr lang="en-US"/>
          </a:p>
        </p:txBody>
      </p:sp>
      <p:graphicFrame>
        <p:nvGraphicFramePr>
          <p:cNvPr id="318470" name="Object 6"/>
          <p:cNvGraphicFramePr>
            <a:graphicFrameLocks noChangeAspect="1"/>
          </p:cNvGraphicFramePr>
          <p:nvPr/>
        </p:nvGraphicFramePr>
        <p:xfrm>
          <a:off x="4765675" y="4973637"/>
          <a:ext cx="2438400" cy="741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475" name="Equation" r:id="rId3" imgW="1460160" imgH="444240" progId="Equation.DSMT4">
                  <p:embed/>
                </p:oleObj>
              </mc:Choice>
              <mc:Fallback>
                <p:oleObj name="Equation" r:id="rId3" imgW="1460160" imgH="444240" progId="Equation.DSMT4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65675" y="4973637"/>
                        <a:ext cx="2438400" cy="7413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8469" name="Object 5"/>
          <p:cNvGraphicFramePr>
            <a:graphicFrameLocks noChangeAspect="1"/>
          </p:cNvGraphicFramePr>
          <p:nvPr/>
        </p:nvGraphicFramePr>
        <p:xfrm>
          <a:off x="1235075" y="5888037"/>
          <a:ext cx="1400175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476" name="Equation" r:id="rId5" imgW="838080" imgH="228600" progId="Equation.DSMT4">
                  <p:embed/>
                </p:oleObj>
              </mc:Choice>
              <mc:Fallback>
                <p:oleObj name="Equation" r:id="rId5" imgW="838080" imgH="228600" progId="Equation.DSMT4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35075" y="5888037"/>
                        <a:ext cx="1400175" cy="381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8468" name="Object 4"/>
          <p:cNvGraphicFramePr>
            <a:graphicFrameLocks noChangeAspect="1"/>
          </p:cNvGraphicFramePr>
          <p:nvPr/>
        </p:nvGraphicFramePr>
        <p:xfrm>
          <a:off x="3416300" y="5964237"/>
          <a:ext cx="2606675" cy="741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477" name="Equation" r:id="rId7" imgW="1562040" imgH="444240" progId="Equation.DSMT4">
                  <p:embed/>
                </p:oleObj>
              </mc:Choice>
              <mc:Fallback>
                <p:oleObj name="Equation" r:id="rId7" imgW="1562040" imgH="444240" progId="Equation.DSMT4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16300" y="5964237"/>
                        <a:ext cx="2606675" cy="7413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8474" name="Object 10"/>
          <p:cNvGraphicFramePr>
            <a:graphicFrameLocks noChangeAspect="1"/>
          </p:cNvGraphicFramePr>
          <p:nvPr/>
        </p:nvGraphicFramePr>
        <p:xfrm>
          <a:off x="685800" y="4592637"/>
          <a:ext cx="639763" cy="384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478" name="Equation" r:id="rId9" imgW="381000" imgH="228600" progId="Equation.DSMT4">
                  <p:embed/>
                </p:oleObj>
              </mc:Choice>
              <mc:Fallback>
                <p:oleObj name="Equation" r:id="rId9" imgW="381000" imgH="228600" progId="Equation.DSMT4">
                  <p:embed/>
                  <p:pic>
                    <p:nvPicPr>
                      <p:cNvPr id="0" name="Picture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" y="4592637"/>
                        <a:ext cx="639763" cy="3841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8476" name="Text Box 12"/>
          <p:cNvSpPr txBox="1">
            <a:spLocks noChangeArrowheads="1"/>
          </p:cNvSpPr>
          <p:nvPr/>
        </p:nvSpPr>
        <p:spPr bwMode="auto">
          <a:xfrm>
            <a:off x="609600" y="5126037"/>
            <a:ext cx="381952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interval A (from before with </a:t>
            </a:r>
            <a:r>
              <a:rPr lang="en-US" i="1"/>
              <a:t>I</a:t>
            </a:r>
            <a:r>
              <a:rPr lang="en-US" baseline="-25000"/>
              <a:t>1</a:t>
            </a:r>
            <a:r>
              <a:rPr lang="en-US"/>
              <a:t>=0)</a:t>
            </a:r>
          </a:p>
        </p:txBody>
      </p:sp>
      <p:sp>
        <p:nvSpPr>
          <p:cNvPr id="318477" name="Text Box 13"/>
          <p:cNvSpPr txBox="1">
            <a:spLocks noChangeArrowheads="1"/>
          </p:cNvSpPr>
          <p:nvPr/>
        </p:nvSpPr>
        <p:spPr bwMode="auto">
          <a:xfrm>
            <a:off x="685800" y="5872162"/>
            <a:ext cx="20906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dirty="0"/>
              <a:t>a</a:t>
            </a:r>
            <a:r>
              <a:rPr lang="en-US" dirty="0" smtClean="0"/>
              <a:t>t                       </a:t>
            </a:r>
            <a:r>
              <a:rPr lang="en-US" dirty="0"/>
              <a:t>,</a:t>
            </a:r>
          </a:p>
        </p:txBody>
      </p:sp>
      <p:sp>
        <p:nvSpPr>
          <p:cNvPr id="318479" name="Rectangle 15"/>
          <p:cNvSpPr>
            <a:spLocks noGrp="1" noChangeArrowheads="1"/>
          </p:cNvSpPr>
          <p:nvPr>
            <p:ph type="title"/>
          </p:nvPr>
        </p:nvSpPr>
        <p:spPr>
          <a:xfrm>
            <a:off x="457200" y="152400"/>
            <a:ext cx="8229600" cy="563563"/>
          </a:xfrm>
        </p:spPr>
        <p:txBody>
          <a:bodyPr/>
          <a:lstStyle/>
          <a:p>
            <a:r>
              <a:rPr lang="en-US" sz="3200">
                <a:solidFill>
                  <a:schemeClr val="tx1"/>
                </a:solidFill>
              </a:rPr>
              <a:t>Discontinuous Operation</a:t>
            </a:r>
          </a:p>
        </p:txBody>
      </p:sp>
      <p:pic>
        <p:nvPicPr>
          <p:cNvPr id="12" name="Picture 11" descr="Dc Drives..jpg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057400" y="938784"/>
            <a:ext cx="5019294" cy="361645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23A39-110C-417B-A5FE-8611907D5FB8}" type="slidenum">
              <a:rPr lang="en-US"/>
              <a:pPr/>
              <a:t>42</a:t>
            </a:fld>
            <a:endParaRPr lang="en-US"/>
          </a:p>
        </p:txBody>
      </p:sp>
      <p:sp>
        <p:nvSpPr>
          <p:cNvPr id="317442" name="Text Box 2"/>
          <p:cNvSpPr txBox="1">
            <a:spLocks noChangeArrowheads="1"/>
          </p:cNvSpPr>
          <p:nvPr/>
        </p:nvSpPr>
        <p:spPr bwMode="auto">
          <a:xfrm>
            <a:off x="609600" y="457200"/>
            <a:ext cx="385714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dirty="0"/>
              <a:t>interval B </a:t>
            </a:r>
            <a:r>
              <a:rPr lang="en-US" dirty="0" smtClean="0"/>
              <a:t>(equation from </a:t>
            </a:r>
            <a:r>
              <a:rPr lang="en-US" dirty="0"/>
              <a:t>before)</a:t>
            </a:r>
          </a:p>
        </p:txBody>
      </p:sp>
      <p:graphicFrame>
        <p:nvGraphicFramePr>
          <p:cNvPr id="317449" name="Object 9"/>
          <p:cNvGraphicFramePr>
            <a:graphicFrameLocks noChangeAspect="1"/>
          </p:cNvGraphicFramePr>
          <p:nvPr/>
        </p:nvGraphicFramePr>
        <p:xfrm>
          <a:off x="1920875" y="925513"/>
          <a:ext cx="2671763" cy="719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463" name="Equation" r:id="rId3" imgW="1600200" imgH="431640" progId="Equation.DSMT4">
                  <p:embed/>
                </p:oleObj>
              </mc:Choice>
              <mc:Fallback>
                <p:oleObj name="Equation" r:id="rId3" imgW="1600200" imgH="431640" progId="Equation.DSMT4">
                  <p:embed/>
                  <p:pic>
                    <p:nvPicPr>
                      <p:cNvPr id="0" name="Picture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20875" y="925513"/>
                        <a:ext cx="2671763" cy="7191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7448" name="Object 8"/>
          <p:cNvGraphicFramePr>
            <a:graphicFrameLocks noChangeAspect="1"/>
          </p:cNvGraphicFramePr>
          <p:nvPr/>
        </p:nvGraphicFramePr>
        <p:xfrm>
          <a:off x="1600200" y="1828800"/>
          <a:ext cx="1335088" cy="423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464" name="Equation" r:id="rId5" imgW="799753" imgH="253890" progId="Equation.DSMT4">
                  <p:embed/>
                </p:oleObj>
              </mc:Choice>
              <mc:Fallback>
                <p:oleObj name="Equation" r:id="rId5" imgW="799753" imgH="253890" progId="Equation.DSMT4">
                  <p:embed/>
                  <p:pic>
                    <p:nvPicPr>
                      <p:cNvPr id="0" name="Picture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0200" y="1828800"/>
                        <a:ext cx="1335088" cy="4238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7445" name="Object 5"/>
          <p:cNvGraphicFramePr>
            <a:graphicFrameLocks noChangeAspect="1"/>
          </p:cNvGraphicFramePr>
          <p:nvPr/>
        </p:nvGraphicFramePr>
        <p:xfrm>
          <a:off x="1987550" y="2438400"/>
          <a:ext cx="3117850" cy="722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465" name="Equation" r:id="rId7" imgW="1866600" imgH="431640" progId="Equation.DSMT4">
                  <p:embed/>
                </p:oleObj>
              </mc:Choice>
              <mc:Fallback>
                <p:oleObj name="Equation" r:id="rId7" imgW="1866600" imgH="431640" progId="Equation.DSMT4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87550" y="2438400"/>
                        <a:ext cx="3117850" cy="7223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7444" name="Object 4"/>
          <p:cNvGraphicFramePr>
            <a:graphicFrameLocks noChangeAspect="1"/>
          </p:cNvGraphicFramePr>
          <p:nvPr/>
        </p:nvGraphicFramePr>
        <p:xfrm>
          <a:off x="1990725" y="3352800"/>
          <a:ext cx="3648075" cy="847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466" name="Equation" r:id="rId9" imgW="2184120" imgH="507960" progId="Equation.DSMT4">
                  <p:embed/>
                </p:oleObj>
              </mc:Choice>
              <mc:Fallback>
                <p:oleObj name="Equation" r:id="rId9" imgW="2184120" imgH="507960" progId="Equation.DSMT4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90725" y="3352800"/>
                        <a:ext cx="3648075" cy="8477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7457" name="Text Box 17"/>
          <p:cNvSpPr txBox="1">
            <a:spLocks noChangeArrowheads="1"/>
          </p:cNvSpPr>
          <p:nvPr/>
        </p:nvSpPr>
        <p:spPr bwMode="auto">
          <a:xfrm>
            <a:off x="1100138" y="1828800"/>
            <a:ext cx="2297112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at                        or</a:t>
            </a:r>
          </a:p>
        </p:txBody>
      </p:sp>
      <p:graphicFrame>
        <p:nvGraphicFramePr>
          <p:cNvPr id="317461" name="Object 21"/>
          <p:cNvGraphicFramePr>
            <a:graphicFrameLocks noChangeAspect="1"/>
          </p:cNvGraphicFramePr>
          <p:nvPr/>
        </p:nvGraphicFramePr>
        <p:xfrm>
          <a:off x="3443288" y="1849438"/>
          <a:ext cx="17145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467" name="Equation" r:id="rId11" imgW="1028520" imgH="228600" progId="Equation.DSMT4">
                  <p:embed/>
                </p:oleObj>
              </mc:Choice>
              <mc:Fallback>
                <p:oleObj name="Equation" r:id="rId11" imgW="1028520" imgH="228600" progId="Equation.DSMT4">
                  <p:embed/>
                  <p:pic>
                    <p:nvPicPr>
                      <p:cNvPr id="0" name="Picture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43288" y="1849438"/>
                        <a:ext cx="1714500" cy="381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7462" name="Object 22"/>
          <p:cNvGraphicFramePr>
            <a:graphicFrameLocks noChangeAspect="1"/>
          </p:cNvGraphicFramePr>
          <p:nvPr/>
        </p:nvGraphicFramePr>
        <p:xfrm>
          <a:off x="1711325" y="4648200"/>
          <a:ext cx="3394075" cy="806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468" name="Equation" r:id="rId13" imgW="2031840" imgH="482400" progId="Equation.DSMT4">
                  <p:embed/>
                </p:oleObj>
              </mc:Choice>
              <mc:Fallback>
                <p:oleObj name="Equation" r:id="rId13" imgW="2031840" imgH="482400" progId="Equation.DSMT4">
                  <p:embed/>
                  <p:pic>
                    <p:nvPicPr>
                      <p:cNvPr id="0" name="Picture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11325" y="4648200"/>
                        <a:ext cx="3394075" cy="806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EBA94-84F5-4B72-A139-30C14FBA1F46}" type="slidenum">
              <a:rPr lang="en-US"/>
              <a:pPr/>
              <a:t>43</a:t>
            </a:fld>
            <a:endParaRPr lang="en-US"/>
          </a:p>
        </p:txBody>
      </p:sp>
      <p:pic>
        <p:nvPicPr>
          <p:cNvPr id="430095" name="Picture 1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19200" y="685800"/>
            <a:ext cx="6380163" cy="6008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30096" name="Rectangle 16"/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8229600" cy="563563"/>
          </a:xfrm>
          <a:noFill/>
          <a:ln/>
        </p:spPr>
        <p:txBody>
          <a:bodyPr/>
          <a:lstStyle/>
          <a:p>
            <a:r>
              <a:rPr lang="en-US" sz="3200" dirty="0"/>
              <a:t>Discontinuous Mode Example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9C6EAD-5F6A-449A-B4F2-23C5AFCAA78D}" type="slidenum">
              <a:rPr lang="en-US"/>
              <a:pPr/>
              <a:t>44</a:t>
            </a:fld>
            <a:endParaRPr lang="en-US"/>
          </a:p>
        </p:txBody>
      </p:sp>
      <p:pic>
        <p:nvPicPr>
          <p:cNvPr id="431112" name="Picture 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95400" y="838200"/>
            <a:ext cx="6334125" cy="3482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0DEF8-88C3-4733-8C7A-53298F2E3EC2}" type="slidenum">
              <a:rPr lang="en-US"/>
              <a:pPr/>
              <a:t>45</a:t>
            </a:fld>
            <a:endParaRPr lang="en-US"/>
          </a:p>
        </p:txBody>
      </p:sp>
      <p:sp>
        <p:nvSpPr>
          <p:cNvPr id="434178" name="Rectangle 2"/>
          <p:cNvSpPr>
            <a:spLocks noChangeArrowheads="1"/>
          </p:cNvSpPr>
          <p:nvPr/>
        </p:nvSpPr>
        <p:spPr bwMode="auto">
          <a:xfrm>
            <a:off x="457200" y="152400"/>
            <a:ext cx="8229600" cy="487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 eaLnBrk="1" hangingPunct="1"/>
            <a:r>
              <a:rPr lang="en-US" sz="3200" dirty="0" smtClean="0"/>
              <a:t>Simulink Discontinuous </a:t>
            </a:r>
            <a:r>
              <a:rPr lang="en-US" sz="3200" dirty="0"/>
              <a:t>Waveforms</a:t>
            </a:r>
          </a:p>
        </p:txBody>
      </p:sp>
      <p:pic>
        <p:nvPicPr>
          <p:cNvPr id="5" name="Picture 4" descr="MATLAB.jpg"/>
          <p:cNvPicPr>
            <a:picLocks/>
          </p:cNvPicPr>
          <p:nvPr/>
        </p:nvPicPr>
        <p:blipFill>
          <a:blip r:embed="rId2" cstate="print"/>
          <a:srcRect l="2179" t="5827" r="3050" b="7925"/>
          <a:stretch>
            <a:fillRect/>
          </a:stretch>
        </p:blipFill>
        <p:spPr>
          <a:xfrm>
            <a:off x="1295400" y="762000"/>
            <a:ext cx="6629400" cy="5638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0DEF8-88C3-4733-8C7A-53298F2E3EC2}" type="slidenum">
              <a:rPr lang="en-US"/>
              <a:pPr/>
              <a:t>46</a:t>
            </a:fld>
            <a:endParaRPr lang="en-US"/>
          </a:p>
        </p:txBody>
      </p:sp>
      <p:sp>
        <p:nvSpPr>
          <p:cNvPr id="434178" name="Rectangle 2"/>
          <p:cNvSpPr>
            <a:spLocks noChangeArrowheads="1"/>
          </p:cNvSpPr>
          <p:nvPr/>
        </p:nvSpPr>
        <p:spPr bwMode="auto">
          <a:xfrm>
            <a:off x="457200" y="152400"/>
            <a:ext cx="8229600" cy="487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 eaLnBrk="1" hangingPunct="1"/>
            <a:r>
              <a:rPr lang="en-US" sz="3200"/>
              <a:t>PSCAD Discontinuous Waveforms</a:t>
            </a:r>
          </a:p>
        </p:txBody>
      </p:sp>
      <p:pic>
        <p:nvPicPr>
          <p:cNvPr id="434180" name="Picture 4"/>
          <p:cNvPicPr>
            <a:picLocks noChangeAspect="1" noChangeArrowheads="1"/>
          </p:cNvPicPr>
          <p:nvPr/>
        </p:nvPicPr>
        <p:blipFill>
          <a:blip r:embed="rId2" cstate="print"/>
          <a:srcRect t="33090"/>
          <a:stretch>
            <a:fillRect/>
          </a:stretch>
        </p:blipFill>
        <p:spPr bwMode="auto">
          <a:xfrm>
            <a:off x="1828800" y="914400"/>
            <a:ext cx="5486400" cy="4818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39ED09-F8C9-47B2-ABE8-306F9322ECB3}" type="slidenum">
              <a:rPr lang="en-US"/>
              <a:pPr/>
              <a:t>47</a:t>
            </a:fld>
            <a:endParaRPr lang="en-US"/>
          </a:p>
        </p:txBody>
      </p:sp>
      <p:sp>
        <p:nvSpPr>
          <p:cNvPr id="316419" name="Text Box 3"/>
          <p:cNvSpPr txBox="1">
            <a:spLocks noChangeArrowheads="1"/>
          </p:cNvSpPr>
          <p:nvPr/>
        </p:nvSpPr>
        <p:spPr bwMode="auto">
          <a:xfrm>
            <a:off x="838200" y="1676400"/>
            <a:ext cx="541020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/>
              <a:t>variable     , but slower than </a:t>
            </a:r>
            <a:r>
              <a:rPr lang="en-US" i="1"/>
              <a:t>T</a:t>
            </a:r>
          </a:p>
          <a:p>
            <a:r>
              <a:rPr lang="en-US"/>
              <a:t>average equations over last cycle of </a:t>
            </a:r>
            <a:r>
              <a:rPr lang="en-US" i="1"/>
              <a:t>T</a:t>
            </a:r>
          </a:p>
        </p:txBody>
      </p:sp>
      <p:graphicFrame>
        <p:nvGraphicFramePr>
          <p:cNvPr id="316426" name="Object 10"/>
          <p:cNvGraphicFramePr>
            <a:graphicFrameLocks noChangeAspect="1"/>
          </p:cNvGraphicFramePr>
          <p:nvPr/>
        </p:nvGraphicFramePr>
        <p:xfrm>
          <a:off x="1828800" y="1676400"/>
          <a:ext cx="3175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6427" name="Equation" r:id="rId3" imgW="190500" imgH="228600" progId="Equation.DSMT4">
                  <p:embed/>
                </p:oleObj>
              </mc:Choice>
              <mc:Fallback>
                <p:oleObj name="Equation" r:id="rId3" imgW="190500" imgH="228600" progId="Equation.DSMT4">
                  <p:embed/>
                  <p:pic>
                    <p:nvPicPr>
                      <p:cNvPr id="0" name="Picture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28800" y="1676400"/>
                        <a:ext cx="317500" cy="381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6425" name="Object 9"/>
          <p:cNvGraphicFramePr>
            <a:graphicFrameLocks noChangeAspect="1"/>
          </p:cNvGraphicFramePr>
          <p:nvPr/>
        </p:nvGraphicFramePr>
        <p:xfrm>
          <a:off x="2254250" y="2501900"/>
          <a:ext cx="2098675" cy="657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6428" name="Equation" r:id="rId5" imgW="1257120" imgH="393480" progId="Equation.DSMT4">
                  <p:embed/>
                </p:oleObj>
              </mc:Choice>
              <mc:Fallback>
                <p:oleObj name="Equation" r:id="rId5" imgW="1257120" imgH="393480" progId="Equation.DSMT4">
                  <p:embed/>
                  <p:pic>
                    <p:nvPicPr>
                      <p:cNvPr id="0" name="Picture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54250" y="2501900"/>
                        <a:ext cx="2098675" cy="6572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6424" name="Object 8"/>
          <p:cNvGraphicFramePr>
            <a:graphicFrameLocks noChangeAspect="1"/>
          </p:cNvGraphicFramePr>
          <p:nvPr/>
        </p:nvGraphicFramePr>
        <p:xfrm>
          <a:off x="2251075" y="3836988"/>
          <a:ext cx="24384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6429" name="Equation" r:id="rId7" imgW="1460160" imgH="228600" progId="Equation.DSMT4">
                  <p:embed/>
                </p:oleObj>
              </mc:Choice>
              <mc:Fallback>
                <p:oleObj name="Equation" r:id="rId7" imgW="1460160" imgH="228600" progId="Equation.DSMT4">
                  <p:embed/>
                  <p:pic>
                    <p:nvPicPr>
                      <p:cNvPr id="0" name="Picture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51075" y="3836988"/>
                        <a:ext cx="2438400" cy="381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6423" name="Object 7"/>
          <p:cNvGraphicFramePr>
            <a:graphicFrameLocks noChangeAspect="1"/>
          </p:cNvGraphicFramePr>
          <p:nvPr/>
        </p:nvGraphicFramePr>
        <p:xfrm>
          <a:off x="2287588" y="4283075"/>
          <a:ext cx="2862262" cy="403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6430" name="Equation" r:id="rId9" imgW="1714320" imgH="241200" progId="Equation.DSMT4">
                  <p:embed/>
                </p:oleObj>
              </mc:Choice>
              <mc:Fallback>
                <p:oleObj name="Equation" r:id="rId9" imgW="1714320" imgH="241200" progId="Equation.DSMT4">
                  <p:embed/>
                  <p:pic>
                    <p:nvPicPr>
                      <p:cNvPr id="0" name="Picture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7588" y="4283075"/>
                        <a:ext cx="2862262" cy="4032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6434" name="Text Box 18"/>
          <p:cNvSpPr txBox="1">
            <a:spLocks noChangeArrowheads="1"/>
          </p:cNvSpPr>
          <p:nvPr/>
        </p:nvSpPr>
        <p:spPr bwMode="auto">
          <a:xfrm>
            <a:off x="838200" y="3276600"/>
            <a:ext cx="625951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motor equations are linear, so they maintain their form</a:t>
            </a:r>
          </a:p>
        </p:txBody>
      </p:sp>
      <p:sp>
        <p:nvSpPr>
          <p:cNvPr id="316442" name="Rectangle 26"/>
          <p:cNvSpPr>
            <a:spLocks noGrp="1" noChangeArrowheads="1"/>
          </p:cNvSpPr>
          <p:nvPr>
            <p:ph type="title"/>
          </p:nvPr>
        </p:nvSpPr>
        <p:spPr>
          <a:xfrm>
            <a:off x="152400" y="274638"/>
            <a:ext cx="8839200" cy="1325562"/>
          </a:xfrm>
        </p:spPr>
        <p:txBody>
          <a:bodyPr/>
          <a:lstStyle/>
          <a:p>
            <a:r>
              <a:rPr lang="en-US" sz="3200">
                <a:solidFill>
                  <a:schemeClr val="tx1"/>
                </a:solidFill>
              </a:rPr>
              <a:t>Dynamic Average-Value Motor Model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80361-94E2-4560-AF1D-002224D3E9EB}" type="slidenum">
              <a:rPr lang="en-US"/>
              <a:pPr/>
              <a:t>48</a:t>
            </a:fld>
            <a:endParaRPr lang="en-US"/>
          </a:p>
        </p:txBody>
      </p:sp>
      <p:graphicFrame>
        <p:nvGraphicFramePr>
          <p:cNvPr id="347143" name="Object 7"/>
          <p:cNvGraphicFramePr>
            <a:graphicFrameLocks noChangeAspect="1"/>
          </p:cNvGraphicFramePr>
          <p:nvPr/>
        </p:nvGraphicFramePr>
        <p:xfrm>
          <a:off x="1600200" y="4932363"/>
          <a:ext cx="890588" cy="382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7145" name="Equation" r:id="rId3" imgW="533160" imgH="228600" progId="Equation.DSMT4">
                  <p:embed/>
                </p:oleObj>
              </mc:Choice>
              <mc:Fallback>
                <p:oleObj name="Equation" r:id="rId3" imgW="533160" imgH="228600" progId="Equation.DSMT4">
                  <p:embed/>
                  <p:pic>
                    <p:nvPicPr>
                      <p:cNvPr id="0" name="Picture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0200" y="4932363"/>
                        <a:ext cx="890588" cy="382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7144" name="Object 8"/>
          <p:cNvGraphicFramePr>
            <a:graphicFrameLocks noChangeAspect="1"/>
          </p:cNvGraphicFramePr>
          <p:nvPr/>
        </p:nvGraphicFramePr>
        <p:xfrm>
          <a:off x="2590800" y="5467290"/>
          <a:ext cx="741363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7146" name="Equation" r:id="rId5" imgW="444307" imgH="228501" progId="Equation.DSMT4">
                  <p:embed/>
                </p:oleObj>
              </mc:Choice>
              <mc:Fallback>
                <p:oleObj name="Equation" r:id="rId5" imgW="444307" imgH="228501" progId="Equation.DSMT4">
                  <p:embed/>
                  <p:pic>
                    <p:nvPicPr>
                      <p:cNvPr id="0" name="Picture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90800" y="5467290"/>
                        <a:ext cx="741363" cy="381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7151" name="Text Box 15"/>
          <p:cNvSpPr txBox="1">
            <a:spLocks noChangeArrowheads="1"/>
          </p:cNvSpPr>
          <p:nvPr/>
        </p:nvSpPr>
        <p:spPr bwMode="auto">
          <a:xfrm>
            <a:off x="685800" y="2133600"/>
            <a:ext cx="38369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slowly varying </a:t>
            </a:r>
            <a:r>
              <a:rPr lang="en-US" i="1"/>
              <a:t>k</a:t>
            </a:r>
            <a:r>
              <a:rPr lang="en-US"/>
              <a:t> (compared to </a:t>
            </a:r>
            <a:r>
              <a:rPr lang="en-US" i="1"/>
              <a:t>T</a:t>
            </a:r>
            <a:r>
              <a:rPr lang="en-US"/>
              <a:t>)</a:t>
            </a:r>
          </a:p>
        </p:txBody>
      </p:sp>
      <p:sp>
        <p:nvSpPr>
          <p:cNvPr id="347156" name="Text Box 20"/>
          <p:cNvSpPr txBox="1">
            <a:spLocks noChangeArrowheads="1"/>
          </p:cNvSpPr>
          <p:nvPr/>
        </p:nvSpPr>
        <p:spPr bwMode="auto">
          <a:xfrm>
            <a:off x="1524000" y="5467290"/>
            <a:ext cx="726481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dirty="0"/>
              <a:t>a</a:t>
            </a:r>
            <a:r>
              <a:rPr lang="en-US" dirty="0" smtClean="0"/>
              <a:t>lso</a:t>
            </a:r>
            <a:r>
              <a:rPr lang="en-US" dirty="0"/>
              <a:t>,</a:t>
            </a:r>
          </a:p>
        </p:txBody>
      </p:sp>
      <p:sp>
        <p:nvSpPr>
          <p:cNvPr id="347158" name="Rectangle 22"/>
          <p:cNvSpPr>
            <a:spLocks noGrp="1" noChangeArrowheads="1"/>
          </p:cNvSpPr>
          <p:nvPr>
            <p:ph type="title"/>
          </p:nvPr>
        </p:nvSpPr>
        <p:spPr>
          <a:xfrm>
            <a:off x="152400" y="274638"/>
            <a:ext cx="8839200" cy="1325562"/>
          </a:xfrm>
        </p:spPr>
        <p:txBody>
          <a:bodyPr/>
          <a:lstStyle/>
          <a:p>
            <a:r>
              <a:rPr lang="en-US" sz="3200">
                <a:solidFill>
                  <a:schemeClr val="tx1"/>
                </a:solidFill>
              </a:rPr>
              <a:t>Dynamic Average-Value Drive Model</a:t>
            </a:r>
            <a:br>
              <a:rPr lang="en-US" sz="3200">
                <a:solidFill>
                  <a:schemeClr val="tx1"/>
                </a:solidFill>
              </a:rPr>
            </a:br>
            <a:r>
              <a:rPr lang="en-US" sz="3200">
                <a:solidFill>
                  <a:schemeClr val="tx1"/>
                </a:solidFill>
              </a:rPr>
              <a:t>(continuous mode)</a:t>
            </a:r>
          </a:p>
        </p:txBody>
      </p:sp>
      <p:pic>
        <p:nvPicPr>
          <p:cNvPr id="13" name="Picture 12" descr="Dc Motors Figures..jp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24000" y="2743200"/>
            <a:ext cx="5966460" cy="183794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8C4A9-BFCE-4238-AE60-76E0B533CEF9}" type="slidenum">
              <a:rPr lang="en-US"/>
              <a:pPr/>
              <a:t>49</a:t>
            </a:fld>
            <a:endParaRPr lang="en-US"/>
          </a:p>
        </p:txBody>
      </p:sp>
      <p:sp>
        <p:nvSpPr>
          <p:cNvPr id="315401" name="Rectangle 9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/>
          <a:lstStyle/>
          <a:p>
            <a:r>
              <a:rPr lang="en-US" sz="3200">
                <a:solidFill>
                  <a:schemeClr val="tx1"/>
                </a:solidFill>
              </a:rPr>
              <a:t>Average-Value Model</a:t>
            </a:r>
          </a:p>
        </p:txBody>
      </p:sp>
      <p:sp>
        <p:nvSpPr>
          <p:cNvPr id="315402" name="Text Box 10"/>
          <p:cNvSpPr txBox="1">
            <a:spLocks noChangeArrowheads="1"/>
          </p:cNvSpPr>
          <p:nvPr/>
        </p:nvSpPr>
        <p:spPr bwMode="auto">
          <a:xfrm>
            <a:off x="457200" y="5410200"/>
            <a:ext cx="8097838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174625" indent="-174625"/>
            <a:r>
              <a:rPr lang="en-US"/>
              <a:t>Can also incorporate the average-value drive model into a system with</a:t>
            </a:r>
          </a:p>
          <a:p>
            <a:pPr marL="174625" indent="-174625">
              <a:buFontTx/>
              <a:buChar char="•"/>
            </a:pPr>
            <a:r>
              <a:rPr lang="en-US"/>
              <a:t>changing mechanical loads</a:t>
            </a:r>
          </a:p>
          <a:p>
            <a:pPr marL="174625" indent="-174625">
              <a:buFontTx/>
              <a:buChar char="•"/>
            </a:pPr>
            <a:r>
              <a:rPr lang="en-US"/>
              <a:t>motor drive torque, speed, or position control</a:t>
            </a:r>
          </a:p>
        </p:txBody>
      </p:sp>
      <p:graphicFrame>
        <p:nvGraphicFramePr>
          <p:cNvPr id="315403" name="Object 11"/>
          <p:cNvGraphicFramePr>
            <a:graphicFrameLocks noChangeAspect="1"/>
          </p:cNvGraphicFramePr>
          <p:nvPr/>
        </p:nvGraphicFramePr>
        <p:xfrm>
          <a:off x="5148263" y="1609725"/>
          <a:ext cx="2436812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5407" name="Equation" r:id="rId3" imgW="1460160" imgH="228600" progId="Equation.DSMT4">
                  <p:embed/>
                </p:oleObj>
              </mc:Choice>
              <mc:Fallback>
                <p:oleObj name="Equation" r:id="rId3" imgW="1460160" imgH="228600" progId="Equation.DSMT4">
                  <p:embed/>
                  <p:pic>
                    <p:nvPicPr>
                      <p:cNvPr id="0" name="Picture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48263" y="1609725"/>
                        <a:ext cx="2436812" cy="381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5404" name="Object 12"/>
          <p:cNvGraphicFramePr>
            <a:graphicFrameLocks noChangeAspect="1"/>
          </p:cNvGraphicFramePr>
          <p:nvPr/>
        </p:nvGraphicFramePr>
        <p:xfrm>
          <a:off x="5137150" y="2133600"/>
          <a:ext cx="2862263" cy="401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5408" name="Equation" r:id="rId5" imgW="1714320" imgH="241200" progId="Equation.DSMT4">
                  <p:embed/>
                </p:oleObj>
              </mc:Choice>
              <mc:Fallback>
                <p:oleObj name="Equation" r:id="rId5" imgW="1714320" imgH="241200" progId="Equation.DSMT4">
                  <p:embed/>
                  <p:pic>
                    <p:nvPicPr>
                      <p:cNvPr id="0" name="Picture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37150" y="2133600"/>
                        <a:ext cx="2862263" cy="4016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5405" name="Object 13"/>
          <p:cNvGraphicFramePr>
            <a:graphicFrameLocks noChangeAspect="1"/>
          </p:cNvGraphicFramePr>
          <p:nvPr/>
        </p:nvGraphicFramePr>
        <p:xfrm>
          <a:off x="1112838" y="1598613"/>
          <a:ext cx="8890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5409" name="Equation" r:id="rId7" imgW="533160" imgH="228600" progId="Equation.DSMT4">
                  <p:embed/>
                </p:oleObj>
              </mc:Choice>
              <mc:Fallback>
                <p:oleObj name="Equation" r:id="rId7" imgW="533160" imgH="228600" progId="Equation.DSMT4">
                  <p:embed/>
                  <p:pic>
                    <p:nvPicPr>
                      <p:cNvPr id="0" name="Picture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2838" y="1598613"/>
                        <a:ext cx="889000" cy="381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5406" name="Object 14"/>
          <p:cNvGraphicFramePr>
            <a:graphicFrameLocks noChangeAspect="1"/>
          </p:cNvGraphicFramePr>
          <p:nvPr/>
        </p:nvGraphicFramePr>
        <p:xfrm>
          <a:off x="1143000" y="2132013"/>
          <a:ext cx="782638" cy="382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5410" name="Equation" r:id="rId9" imgW="469800" imgH="228600" progId="Equation.DSMT4">
                  <p:embed/>
                </p:oleObj>
              </mc:Choice>
              <mc:Fallback>
                <p:oleObj name="Equation" r:id="rId9" imgW="469800" imgH="228600" progId="Equation.DSMT4">
                  <p:embed/>
                  <p:pic>
                    <p:nvPicPr>
                      <p:cNvPr id="0" name="Picture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2132013"/>
                        <a:ext cx="782638" cy="382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5408" name="Text Box 16"/>
          <p:cNvSpPr txBox="1">
            <a:spLocks noChangeArrowheads="1"/>
          </p:cNvSpPr>
          <p:nvPr/>
        </p:nvSpPr>
        <p:spPr bwMode="auto">
          <a:xfrm>
            <a:off x="1066800" y="1066800"/>
            <a:ext cx="73501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drive</a:t>
            </a:r>
          </a:p>
        </p:txBody>
      </p:sp>
      <p:sp>
        <p:nvSpPr>
          <p:cNvPr id="315409" name="Text Box 17"/>
          <p:cNvSpPr txBox="1">
            <a:spLocks noChangeArrowheads="1"/>
          </p:cNvSpPr>
          <p:nvPr/>
        </p:nvSpPr>
        <p:spPr bwMode="auto">
          <a:xfrm>
            <a:off x="5013325" y="1077913"/>
            <a:ext cx="8318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motor</a:t>
            </a:r>
          </a:p>
        </p:txBody>
      </p:sp>
      <p:pic>
        <p:nvPicPr>
          <p:cNvPr id="14" name="Picture 13" descr="Dc Drives..jpg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057400" y="2983992"/>
            <a:ext cx="4956048" cy="189280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FB544-3C1D-4C9A-A8D1-A9ED29C24C21}" type="slidenum">
              <a:rPr lang="en-US"/>
              <a:pPr/>
              <a:t>5</a:t>
            </a:fld>
            <a:endParaRPr lang="en-US"/>
          </a:p>
        </p:txBody>
      </p:sp>
      <p:sp>
        <p:nvSpPr>
          <p:cNvPr id="375840" name="Rectangle 32"/>
          <p:cNvSpPr>
            <a:spLocks noGrp="1" noChangeArrowheads="1"/>
          </p:cNvSpPr>
          <p:nvPr>
            <p:ph type="title"/>
          </p:nvPr>
        </p:nvSpPr>
        <p:spPr>
          <a:xfrm>
            <a:off x="457200" y="152400"/>
            <a:ext cx="8229600" cy="639763"/>
          </a:xfrm>
        </p:spPr>
        <p:txBody>
          <a:bodyPr/>
          <a:lstStyle/>
          <a:p>
            <a:r>
              <a:rPr lang="en-US" sz="3200"/>
              <a:t>Operation with Phase Delay and </a:t>
            </a:r>
            <a:r>
              <a:rPr lang="en-US" sz="3200" i="1"/>
              <a:t>l</a:t>
            </a:r>
            <a:r>
              <a:rPr lang="en-US" sz="3200" i="1" baseline="-25000"/>
              <a:t>c</a:t>
            </a:r>
            <a:r>
              <a:rPr lang="en-US" sz="3200"/>
              <a:t>=0</a:t>
            </a:r>
          </a:p>
        </p:txBody>
      </p:sp>
      <p:graphicFrame>
        <p:nvGraphicFramePr>
          <p:cNvPr id="375845" name="Object 37"/>
          <p:cNvGraphicFramePr>
            <a:graphicFrameLocks noChangeAspect="1"/>
          </p:cNvGraphicFramePr>
          <p:nvPr/>
        </p:nvGraphicFramePr>
        <p:xfrm>
          <a:off x="7162800" y="2514600"/>
          <a:ext cx="1617663" cy="382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5846" name="Equation" r:id="rId4" imgW="965160" imgH="228600" progId="Equation.3">
                  <p:embed/>
                </p:oleObj>
              </mc:Choice>
              <mc:Fallback>
                <p:oleObj name="Equation" r:id="rId4" imgW="965160" imgH="228600" progId="Equation.3">
                  <p:embed/>
                  <p:pic>
                    <p:nvPicPr>
                      <p:cNvPr id="0" name="Picture 3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62800" y="2514600"/>
                        <a:ext cx="1617663" cy="3825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75848" name="Picture 40" descr="Notes Figures"/>
          <p:cNvPicPr>
            <a:picLocks noChangeAspect="1" noChangeArrowheads="1"/>
          </p:cNvPicPr>
          <p:nvPr/>
        </p:nvPicPr>
        <p:blipFill>
          <a:blip r:embed="rId6" cstate="print"/>
          <a:srcRect l="-3934" t="-1585" r="-6201" b="-1453"/>
          <a:stretch>
            <a:fillRect/>
          </a:stretch>
        </p:blipFill>
        <p:spPr bwMode="auto">
          <a:xfrm>
            <a:off x="609600" y="838200"/>
            <a:ext cx="6400800" cy="49530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375849" name="Picture 41" descr="Notes Figures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90575" y="3430588"/>
            <a:ext cx="5691188" cy="1816100"/>
          </a:xfrm>
          <a:prstGeom prst="rect">
            <a:avLst/>
          </a:prstGeom>
          <a:noFill/>
        </p:spPr>
      </p:pic>
      <p:pic>
        <p:nvPicPr>
          <p:cNvPr id="375850" name="Picture 42" descr="Notes Figures"/>
          <p:cNvPicPr>
            <a:picLocks noChangeAspect="1" noChangeArrowheads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49300" y="1295400"/>
            <a:ext cx="6111875" cy="1262063"/>
          </a:xfrm>
          <a:prstGeom prst="rect">
            <a:avLst/>
          </a:prstGeom>
          <a:noFill/>
        </p:spPr>
      </p:pic>
      <p:pic>
        <p:nvPicPr>
          <p:cNvPr id="375851" name="Picture 43" descr="Notes Figures"/>
          <p:cNvPicPr>
            <a:picLocks noChangeAspect="1" noChangeArrowheads="1"/>
          </p:cNvPicPr>
          <p:nvPr/>
        </p:nvPicPr>
        <p:blipFill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1088" b="-10417"/>
          <a:stretch>
            <a:fillRect/>
          </a:stretch>
        </p:blipFill>
        <p:spPr bwMode="auto">
          <a:xfrm>
            <a:off x="909638" y="1905000"/>
            <a:ext cx="6057900" cy="25241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E2BF6-1D85-4DC2-8B16-A973D74096D7}" type="slidenum">
              <a:rPr lang="en-US"/>
              <a:pPr/>
              <a:t>50</a:t>
            </a:fld>
            <a:endParaRPr lang="en-US"/>
          </a:p>
        </p:txBody>
      </p:sp>
      <p:sp>
        <p:nvSpPr>
          <p:cNvPr id="439299" name="Rectangle 3"/>
          <p:cNvSpPr>
            <a:spLocks noGrp="1" noChangeArrowheads="1"/>
          </p:cNvSpPr>
          <p:nvPr>
            <p:ph type="title"/>
          </p:nvPr>
        </p:nvSpPr>
        <p:spPr>
          <a:xfrm>
            <a:off x="457200" y="152400"/>
            <a:ext cx="8229600" cy="609600"/>
          </a:xfrm>
        </p:spPr>
        <p:txBody>
          <a:bodyPr/>
          <a:lstStyle/>
          <a:p>
            <a:r>
              <a:rPr lang="en-US" sz="3200">
                <a:solidFill>
                  <a:schemeClr val="tx1"/>
                </a:solidFill>
              </a:rPr>
              <a:t>One-Quadrant Dc Drive (Detailed Model)</a:t>
            </a:r>
          </a:p>
        </p:txBody>
      </p:sp>
      <p:pic>
        <p:nvPicPr>
          <p:cNvPr id="472065" name="Picture 1"/>
          <p:cNvPicPr>
            <a:picLocks noChangeAspect="1" noChangeArrowheads="1"/>
          </p:cNvPicPr>
          <p:nvPr/>
        </p:nvPicPr>
        <p:blipFill>
          <a:blip r:embed="rId2" cstate="print"/>
          <a:srcRect l="13851" t="7701" r="27996" b="16897"/>
          <a:stretch>
            <a:fillRect/>
          </a:stretch>
        </p:blipFill>
        <p:spPr bwMode="auto">
          <a:xfrm>
            <a:off x="304800" y="1524000"/>
            <a:ext cx="8458200" cy="312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2E646-899B-4287-8C1A-1A1A706ED025}" type="slidenum">
              <a:rPr lang="en-US"/>
              <a:pPr/>
              <a:t>51</a:t>
            </a:fld>
            <a:endParaRPr lang="en-US"/>
          </a:p>
        </p:txBody>
      </p:sp>
      <p:sp>
        <p:nvSpPr>
          <p:cNvPr id="44032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52400"/>
            <a:ext cx="8229600" cy="609600"/>
          </a:xfrm>
        </p:spPr>
        <p:txBody>
          <a:bodyPr/>
          <a:lstStyle/>
          <a:p>
            <a:r>
              <a:rPr lang="en-US" sz="3200">
                <a:solidFill>
                  <a:schemeClr val="tx1"/>
                </a:solidFill>
              </a:rPr>
              <a:t>Detailed Simulation Waveforms</a:t>
            </a:r>
          </a:p>
        </p:txBody>
      </p:sp>
      <p:pic>
        <p:nvPicPr>
          <p:cNvPr id="6" name="Picture 5" descr="MATLAB.jpg"/>
          <p:cNvPicPr>
            <a:picLocks/>
          </p:cNvPicPr>
          <p:nvPr/>
        </p:nvPicPr>
        <p:blipFill>
          <a:blip r:embed="rId2" cstate="print"/>
          <a:srcRect l="2549" t="5556" r="1111" b="8889"/>
          <a:stretch>
            <a:fillRect/>
          </a:stretch>
        </p:blipFill>
        <p:spPr>
          <a:xfrm>
            <a:off x="1185663" y="883448"/>
            <a:ext cx="6739137" cy="5593552"/>
          </a:xfrm>
          <a:prstGeom prst="rect">
            <a:avLst/>
          </a:prstGeom>
        </p:spPr>
      </p:pic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4267200" y="5257800"/>
            <a:ext cx="3347391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dirty="0"/>
              <a:t>time step: 1 microsecond</a:t>
            </a:r>
          </a:p>
          <a:p>
            <a:r>
              <a:rPr lang="en-US" dirty="0"/>
              <a:t>total time: 1.2 seconds</a:t>
            </a:r>
          </a:p>
          <a:p>
            <a:r>
              <a:rPr lang="en-US" dirty="0"/>
              <a:t>simulation time: </a:t>
            </a:r>
            <a:r>
              <a:rPr lang="en-US" dirty="0" smtClean="0"/>
              <a:t>31 seconds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7DB5A-0D61-4522-9F30-20ECB5612186}" type="slidenum">
              <a:rPr lang="en-US"/>
              <a:pPr/>
              <a:t>52</a:t>
            </a:fld>
            <a:endParaRPr lang="en-US"/>
          </a:p>
        </p:txBody>
      </p:sp>
      <p:sp>
        <p:nvSpPr>
          <p:cNvPr id="44134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52400"/>
            <a:ext cx="8229600" cy="609600"/>
          </a:xfrm>
        </p:spPr>
        <p:txBody>
          <a:bodyPr/>
          <a:lstStyle/>
          <a:p>
            <a:r>
              <a:rPr lang="en-US" sz="3200">
                <a:solidFill>
                  <a:schemeClr val="tx1"/>
                </a:solidFill>
              </a:rPr>
              <a:t>One-Quadrant Dc Drive (Average-Value)</a:t>
            </a:r>
          </a:p>
        </p:txBody>
      </p:sp>
      <p:pic>
        <p:nvPicPr>
          <p:cNvPr id="519169" name="Picture 1"/>
          <p:cNvPicPr>
            <a:picLocks noChangeAspect="1" noChangeArrowheads="1"/>
          </p:cNvPicPr>
          <p:nvPr/>
        </p:nvPicPr>
        <p:blipFill>
          <a:blip r:embed="rId2" cstate="print"/>
          <a:srcRect l="10933" t="12791" r="22012" b="25194"/>
          <a:stretch>
            <a:fillRect/>
          </a:stretch>
        </p:blipFill>
        <p:spPr bwMode="auto">
          <a:xfrm>
            <a:off x="228600" y="1524000"/>
            <a:ext cx="8763000" cy="30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382E5-7AC7-47DA-9B2A-2035BF8F01AB}" type="slidenum">
              <a:rPr lang="en-US"/>
              <a:pPr/>
              <a:t>53</a:t>
            </a:fld>
            <a:endParaRPr lang="en-US"/>
          </a:p>
        </p:txBody>
      </p:sp>
      <p:sp>
        <p:nvSpPr>
          <p:cNvPr id="44237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52400"/>
            <a:ext cx="8229600" cy="609600"/>
          </a:xfrm>
        </p:spPr>
        <p:txBody>
          <a:bodyPr/>
          <a:lstStyle/>
          <a:p>
            <a:r>
              <a:rPr lang="en-US" sz="3200">
                <a:solidFill>
                  <a:schemeClr val="tx1"/>
                </a:solidFill>
              </a:rPr>
              <a:t>Average-Value Simulation Waveforms</a:t>
            </a:r>
          </a:p>
        </p:txBody>
      </p:sp>
      <p:pic>
        <p:nvPicPr>
          <p:cNvPr id="6" name="Picture 5" descr="MATLAB.jpg"/>
          <p:cNvPicPr>
            <a:picLocks/>
          </p:cNvPicPr>
          <p:nvPr/>
        </p:nvPicPr>
        <p:blipFill>
          <a:blip r:embed="rId2" cstate="print"/>
          <a:srcRect l="3020" t="5827" r="3298" b="9091"/>
          <a:stretch>
            <a:fillRect/>
          </a:stretch>
        </p:blipFill>
        <p:spPr>
          <a:xfrm>
            <a:off x="1219200" y="838200"/>
            <a:ext cx="6553200" cy="5562600"/>
          </a:xfrm>
          <a:prstGeom prst="rect">
            <a:avLst/>
          </a:prstGeom>
        </p:spPr>
      </p:pic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3505200" y="5181600"/>
            <a:ext cx="41878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dirty="0"/>
              <a:t>time step: 10 to 1000 microseconds</a:t>
            </a:r>
          </a:p>
          <a:p>
            <a:r>
              <a:rPr lang="en-US" dirty="0"/>
              <a:t>total time: 1.2 seconds</a:t>
            </a:r>
          </a:p>
          <a:p>
            <a:r>
              <a:rPr lang="en-US" dirty="0"/>
              <a:t>simulation time: </a:t>
            </a:r>
            <a:r>
              <a:rPr lang="en-US" dirty="0" smtClean="0"/>
              <a:t>&lt;&lt; </a:t>
            </a:r>
            <a:r>
              <a:rPr lang="en-US" dirty="0"/>
              <a:t>1 second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1B513-2C05-48D8-B1A8-7B03C652F9F5}" type="slidenum">
              <a:rPr lang="en-US"/>
              <a:pPr/>
              <a:t>54</a:t>
            </a:fld>
            <a:endParaRPr lang="en-US"/>
          </a:p>
        </p:txBody>
      </p:sp>
      <p:graphicFrame>
        <p:nvGraphicFramePr>
          <p:cNvPr id="314372" name="Object 4"/>
          <p:cNvGraphicFramePr>
            <a:graphicFrameLocks noChangeAspect="1"/>
          </p:cNvGraphicFramePr>
          <p:nvPr/>
        </p:nvGraphicFramePr>
        <p:xfrm>
          <a:off x="6019800" y="1371600"/>
          <a:ext cx="776288" cy="404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373" name="Equation" r:id="rId3" imgW="457200" imgH="241300" progId="Equation.DSMT4">
                  <p:embed/>
                </p:oleObj>
              </mc:Choice>
              <mc:Fallback>
                <p:oleObj name="Equation" r:id="rId3" imgW="457200" imgH="241300" progId="Equation.DSMT4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19800" y="1371600"/>
                        <a:ext cx="776288" cy="4048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4374" name="Text Box 6"/>
          <p:cNvSpPr txBox="1">
            <a:spLocks noChangeArrowheads="1"/>
          </p:cNvSpPr>
          <p:nvPr/>
        </p:nvSpPr>
        <p:spPr bwMode="auto">
          <a:xfrm>
            <a:off x="5943600" y="1828800"/>
            <a:ext cx="295910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dirty="0"/>
              <a:t>control for </a:t>
            </a:r>
            <a:r>
              <a:rPr lang="en-US" i="1" dirty="0"/>
              <a:t>S</a:t>
            </a:r>
            <a:r>
              <a:rPr lang="en-US" dirty="0"/>
              <a:t>1</a:t>
            </a:r>
            <a:r>
              <a:rPr lang="en-US" baseline="-25000" dirty="0"/>
              <a:t> </a:t>
            </a:r>
            <a:r>
              <a:rPr lang="en-US" dirty="0"/>
              <a:t>is PWM as with one-quadrant drive</a:t>
            </a:r>
            <a:endParaRPr lang="en-US" baseline="-25000" dirty="0"/>
          </a:p>
        </p:txBody>
      </p:sp>
      <p:sp>
        <p:nvSpPr>
          <p:cNvPr id="314375" name="Text Box 7"/>
          <p:cNvSpPr txBox="1">
            <a:spLocks noChangeArrowheads="1"/>
          </p:cNvSpPr>
          <p:nvPr/>
        </p:nvSpPr>
        <p:spPr bwMode="auto">
          <a:xfrm>
            <a:off x="609600" y="4860925"/>
            <a:ext cx="8001000" cy="1311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342900" indent="-342900">
              <a:buFontTx/>
              <a:buAutoNum type="arabicPeriod"/>
            </a:pPr>
            <a:r>
              <a:rPr lang="en-US" dirty="0"/>
              <a:t>Equations for the two-quadrant drive are identical to those of the one-quadrant drive in continuous mode.</a:t>
            </a:r>
          </a:p>
          <a:p>
            <a:pPr marL="342900" indent="-342900">
              <a:buFontTx/>
              <a:buAutoNum type="arabicPeriod"/>
            </a:pPr>
            <a:r>
              <a:rPr lang="en-US" dirty="0"/>
              <a:t>Armature current </a:t>
            </a:r>
            <a:r>
              <a:rPr lang="en-US" i="1" dirty="0" err="1"/>
              <a:t>i</a:t>
            </a:r>
            <a:r>
              <a:rPr lang="en-US" baseline="-25000" dirty="0" err="1"/>
              <a:t>a</a:t>
            </a:r>
            <a:r>
              <a:rPr lang="en-US" dirty="0"/>
              <a:t> can be negative as long as the source can absorb it (</a:t>
            </a:r>
            <a:r>
              <a:rPr lang="en-US" i="1" dirty="0"/>
              <a:t>I</a:t>
            </a:r>
            <a:r>
              <a:rPr lang="en-US" i="1" baseline="-25000" dirty="0"/>
              <a:t>S </a:t>
            </a:r>
            <a:r>
              <a:rPr lang="en-US" dirty="0"/>
              <a:t>&lt; 0).</a:t>
            </a:r>
          </a:p>
        </p:txBody>
      </p:sp>
      <p:sp>
        <p:nvSpPr>
          <p:cNvPr id="314376" name="Rectangle 8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/>
          <a:lstStyle/>
          <a:p>
            <a:r>
              <a:rPr lang="en-US" sz="3200">
                <a:solidFill>
                  <a:schemeClr val="tx1"/>
                </a:solidFill>
              </a:rPr>
              <a:t>Two-Quadrant Drive Equations</a:t>
            </a:r>
          </a:p>
        </p:txBody>
      </p:sp>
      <p:pic>
        <p:nvPicPr>
          <p:cNvPr id="9" name="Picture 8" descr="Dc Drives.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75132" y="1182624"/>
            <a:ext cx="4887468" cy="346557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18309-1A0F-48F9-9203-DA02F96E3FD6}" type="slidenum">
              <a:rPr lang="en-US"/>
              <a:pPr/>
              <a:t>55</a:t>
            </a:fld>
            <a:endParaRPr lang="en-US"/>
          </a:p>
        </p:txBody>
      </p:sp>
      <p:sp>
        <p:nvSpPr>
          <p:cNvPr id="313347" name="Text Box 3"/>
          <p:cNvSpPr txBox="1">
            <a:spLocks noChangeArrowheads="1"/>
          </p:cNvSpPr>
          <p:nvPr/>
        </p:nvSpPr>
        <p:spPr bwMode="auto">
          <a:xfrm>
            <a:off x="685800" y="685800"/>
            <a:ext cx="34559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1. Capacitor (works for </a:t>
            </a:r>
            <a:r>
              <a:rPr lang="en-US" i="1"/>
              <a:t>I</a:t>
            </a:r>
            <a:r>
              <a:rPr lang="en-US" i="1" baseline="-25000"/>
              <a:t>a </a:t>
            </a:r>
            <a:r>
              <a:rPr lang="en-US"/>
              <a:t>&gt; 0)</a:t>
            </a:r>
          </a:p>
        </p:txBody>
      </p:sp>
      <p:sp>
        <p:nvSpPr>
          <p:cNvPr id="313350" name="Rectangle 6"/>
          <p:cNvSpPr>
            <a:spLocks noGrp="1" noChangeArrowheads="1"/>
          </p:cNvSpPr>
          <p:nvPr>
            <p:ph type="title"/>
          </p:nvPr>
        </p:nvSpPr>
        <p:spPr>
          <a:xfrm>
            <a:off x="457200" y="152400"/>
            <a:ext cx="8229600" cy="563563"/>
          </a:xfrm>
        </p:spPr>
        <p:txBody>
          <a:bodyPr/>
          <a:lstStyle/>
          <a:p>
            <a:r>
              <a:rPr lang="en-US" sz="3200" dirty="0">
                <a:solidFill>
                  <a:schemeClr val="tx1"/>
                </a:solidFill>
              </a:rPr>
              <a:t>Non-Regenerative </a:t>
            </a:r>
            <a:r>
              <a:rPr lang="en-US" sz="3200" dirty="0" smtClean="0">
                <a:solidFill>
                  <a:schemeClr val="tx1"/>
                </a:solidFill>
              </a:rPr>
              <a:t>Source </a:t>
            </a:r>
            <a:r>
              <a:rPr lang="en-US" sz="3200" dirty="0">
                <a:solidFill>
                  <a:schemeClr val="tx1"/>
                </a:solidFill>
              </a:rPr>
              <a:t>(Solutions)</a:t>
            </a:r>
          </a:p>
        </p:txBody>
      </p:sp>
      <p:pic>
        <p:nvPicPr>
          <p:cNvPr id="477185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90650" y="1076325"/>
            <a:ext cx="6229350" cy="2428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77186" name="Picture 2"/>
          <p:cNvPicPr>
            <a:picLocks noChangeAspect="1" noChangeArrowheads="1"/>
          </p:cNvPicPr>
          <p:nvPr/>
        </p:nvPicPr>
        <p:blipFill>
          <a:blip r:embed="rId4" cstate="print"/>
          <a:srcRect l="5556" t="2381" r="4167" b="52116"/>
          <a:stretch>
            <a:fillRect/>
          </a:stretch>
        </p:blipFill>
        <p:spPr bwMode="auto">
          <a:xfrm>
            <a:off x="2209800" y="3505200"/>
            <a:ext cx="4953000" cy="327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13B115-4147-4DD5-8578-4044F4C53D02}" type="slidenum">
              <a:rPr lang="en-US"/>
              <a:pPr/>
              <a:t>56</a:t>
            </a:fld>
            <a:endParaRPr lang="en-US"/>
          </a:p>
        </p:txBody>
      </p:sp>
      <p:sp>
        <p:nvSpPr>
          <p:cNvPr id="312322" name="Text Box 2"/>
          <p:cNvSpPr txBox="1">
            <a:spLocks noChangeArrowheads="1"/>
          </p:cNvSpPr>
          <p:nvPr/>
        </p:nvSpPr>
        <p:spPr bwMode="auto">
          <a:xfrm>
            <a:off x="685800" y="914400"/>
            <a:ext cx="206057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2. Braking circuit</a:t>
            </a:r>
          </a:p>
        </p:txBody>
      </p:sp>
      <p:sp>
        <p:nvSpPr>
          <p:cNvPr id="312326" name="Rectangle 6"/>
          <p:cNvSpPr>
            <a:spLocks noGrp="1" noChangeArrowheads="1"/>
          </p:cNvSpPr>
          <p:nvPr>
            <p:ph type="title"/>
          </p:nvPr>
        </p:nvSpPr>
        <p:spPr>
          <a:xfrm>
            <a:off x="457200" y="152400"/>
            <a:ext cx="8229600" cy="563563"/>
          </a:xfrm>
          <a:noFill/>
          <a:ln/>
        </p:spPr>
        <p:txBody>
          <a:bodyPr/>
          <a:lstStyle/>
          <a:p>
            <a:r>
              <a:rPr lang="en-US" sz="3200" dirty="0"/>
              <a:t>Non-Regenerative </a:t>
            </a:r>
            <a:r>
              <a:rPr lang="en-US" sz="3200" dirty="0" smtClean="0"/>
              <a:t>Source </a:t>
            </a:r>
            <a:r>
              <a:rPr lang="en-US" sz="3200" dirty="0"/>
              <a:t>(Solutions)</a:t>
            </a:r>
          </a:p>
        </p:txBody>
      </p:sp>
      <p:pic>
        <p:nvPicPr>
          <p:cNvPr id="475137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" y="1579200"/>
            <a:ext cx="7849685" cy="276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7513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28800" y="4634990"/>
            <a:ext cx="5652739" cy="2070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4B56A-6975-4AD2-8C60-B7F50D1F36C1}" type="slidenum">
              <a:rPr lang="en-US"/>
              <a:pPr/>
              <a:t>57</a:t>
            </a:fld>
            <a:endParaRPr lang="en-US"/>
          </a:p>
        </p:txBody>
      </p:sp>
      <p:sp>
        <p:nvSpPr>
          <p:cNvPr id="437254" name="Rectangle 6"/>
          <p:cNvSpPr>
            <a:spLocks noGrp="1" noChangeArrowheads="1"/>
          </p:cNvSpPr>
          <p:nvPr>
            <p:ph type="title"/>
          </p:nvPr>
        </p:nvSpPr>
        <p:spPr>
          <a:xfrm>
            <a:off x="152400" y="152400"/>
            <a:ext cx="8763000" cy="563563"/>
          </a:xfrm>
          <a:noFill/>
          <a:ln/>
        </p:spPr>
        <p:txBody>
          <a:bodyPr/>
          <a:lstStyle/>
          <a:p>
            <a:r>
              <a:rPr lang="en-US" sz="3200"/>
              <a:t>Drive Waveforms without Breaking Resistance</a:t>
            </a:r>
          </a:p>
        </p:txBody>
      </p:sp>
      <p:pic>
        <p:nvPicPr>
          <p:cNvPr id="437255" name="Picture 7"/>
          <p:cNvPicPr>
            <a:picLocks noChangeAspect="1" noChangeArrowheads="1"/>
          </p:cNvPicPr>
          <p:nvPr/>
        </p:nvPicPr>
        <p:blipFill>
          <a:blip r:embed="rId2" cstate="print"/>
          <a:srcRect l="6944" t="2117" r="5556" b="19312"/>
          <a:stretch>
            <a:fillRect/>
          </a:stretch>
        </p:blipFill>
        <p:spPr bwMode="auto">
          <a:xfrm>
            <a:off x="2209800" y="990600"/>
            <a:ext cx="4800600" cy="5657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2208AF-70B4-4296-AAAC-72401B23150B}" type="slidenum">
              <a:rPr lang="en-US"/>
              <a:pPr/>
              <a:t>58</a:t>
            </a:fld>
            <a:endParaRPr lang="en-US"/>
          </a:p>
        </p:txBody>
      </p:sp>
      <p:sp>
        <p:nvSpPr>
          <p:cNvPr id="43827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52400"/>
            <a:ext cx="8229600" cy="563563"/>
          </a:xfrm>
          <a:noFill/>
          <a:ln/>
        </p:spPr>
        <p:txBody>
          <a:bodyPr/>
          <a:lstStyle/>
          <a:p>
            <a:r>
              <a:rPr lang="en-US" sz="3200"/>
              <a:t>Drive Waveforms with Breaking Resistance</a:t>
            </a:r>
          </a:p>
        </p:txBody>
      </p:sp>
      <p:pic>
        <p:nvPicPr>
          <p:cNvPr id="438275" name="Picture 3"/>
          <p:cNvPicPr>
            <a:picLocks noChangeAspect="1" noChangeArrowheads="1"/>
          </p:cNvPicPr>
          <p:nvPr/>
        </p:nvPicPr>
        <p:blipFill>
          <a:blip r:embed="rId2" cstate="print"/>
          <a:srcRect l="6944" t="2116" r="5556" b="19113"/>
          <a:stretch>
            <a:fillRect/>
          </a:stretch>
        </p:blipFill>
        <p:spPr bwMode="auto">
          <a:xfrm>
            <a:off x="2209800" y="990600"/>
            <a:ext cx="4800600" cy="5672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838A12-19A0-4009-86F3-44625B3AC1A6}" type="slidenum">
              <a:rPr lang="en-US"/>
              <a:pPr/>
              <a:t>59</a:t>
            </a:fld>
            <a:endParaRPr lang="en-US"/>
          </a:p>
        </p:txBody>
      </p:sp>
      <p:sp>
        <p:nvSpPr>
          <p:cNvPr id="311301" name="Text Box 5"/>
          <p:cNvSpPr txBox="1">
            <a:spLocks noChangeArrowheads="1"/>
          </p:cNvSpPr>
          <p:nvPr/>
        </p:nvSpPr>
        <p:spPr bwMode="auto">
          <a:xfrm>
            <a:off x="609600" y="3789362"/>
            <a:ext cx="206216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switching control</a:t>
            </a:r>
          </a:p>
        </p:txBody>
      </p:sp>
      <p:graphicFrame>
        <p:nvGraphicFramePr>
          <p:cNvPr id="311302" name="Object 6"/>
          <p:cNvGraphicFramePr>
            <a:graphicFrameLocks noChangeAspect="1"/>
          </p:cNvGraphicFramePr>
          <p:nvPr/>
        </p:nvGraphicFramePr>
        <p:xfrm>
          <a:off x="733425" y="4343400"/>
          <a:ext cx="1476375" cy="682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303" name="Equation" r:id="rId3" imgW="876240" imgH="406080" progId="Equation.DSMT4">
                  <p:embed/>
                </p:oleObj>
              </mc:Choice>
              <mc:Fallback>
                <p:oleObj name="Equation" r:id="rId3" imgW="876240" imgH="406080" progId="Equation.DSMT4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3425" y="4343400"/>
                        <a:ext cx="1476375" cy="6826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1304" name="Rectangle 8"/>
          <p:cNvSpPr>
            <a:spLocks noGrp="1" noChangeArrowheads="1"/>
          </p:cNvSpPr>
          <p:nvPr>
            <p:ph type="title"/>
          </p:nvPr>
        </p:nvSpPr>
        <p:spPr>
          <a:xfrm>
            <a:off x="457200" y="152400"/>
            <a:ext cx="8229600" cy="563563"/>
          </a:xfrm>
        </p:spPr>
        <p:txBody>
          <a:bodyPr/>
          <a:lstStyle/>
          <a:p>
            <a:r>
              <a:rPr lang="en-US" sz="3200">
                <a:solidFill>
                  <a:schemeClr val="tx1"/>
                </a:solidFill>
              </a:rPr>
              <a:t>Four-Quadrant DC Drive</a:t>
            </a:r>
          </a:p>
        </p:txBody>
      </p:sp>
      <p:pic>
        <p:nvPicPr>
          <p:cNvPr id="9" name="Picture 8" descr="Dc Drives.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81000" y="1118616"/>
            <a:ext cx="3788664" cy="2310384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 bwMode="auto">
          <a:xfrm>
            <a:off x="1885950" y="4757738"/>
            <a:ext cx="266700" cy="0"/>
          </a:xfrm>
          <a:prstGeom prst="line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4" name="Picture 13" descr="Dc Drives.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572000" y="1219200"/>
            <a:ext cx="4302252" cy="303580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6B35D-7EB8-4340-934C-3EF482870625}" type="slidenum">
              <a:rPr lang="en-US"/>
              <a:pPr/>
              <a:t>6</a:t>
            </a:fld>
            <a:endParaRPr lang="en-US"/>
          </a:p>
        </p:txBody>
      </p:sp>
      <p:sp>
        <p:nvSpPr>
          <p:cNvPr id="366599" name="Rectangle 7"/>
          <p:cNvSpPr>
            <a:spLocks noGrp="1" noChangeArrowheads="1"/>
          </p:cNvSpPr>
          <p:nvPr>
            <p:ph type="title" idx="4294967295"/>
          </p:nvPr>
        </p:nvSpPr>
        <p:spPr>
          <a:xfrm>
            <a:off x="381000" y="152400"/>
            <a:ext cx="8229600" cy="639763"/>
          </a:xfrm>
        </p:spPr>
        <p:txBody>
          <a:bodyPr/>
          <a:lstStyle/>
          <a:p>
            <a:r>
              <a:rPr lang="en-US" sz="3200"/>
              <a:t>Operation with Phase Delay and </a:t>
            </a:r>
            <a:r>
              <a:rPr lang="en-US" sz="3200" i="1"/>
              <a:t>lc</a:t>
            </a:r>
          </a:p>
        </p:txBody>
      </p:sp>
      <p:sp>
        <p:nvSpPr>
          <p:cNvPr id="366600" name="Text Box 8"/>
          <p:cNvSpPr txBox="1">
            <a:spLocks noChangeArrowheads="1"/>
          </p:cNvSpPr>
          <p:nvPr/>
        </p:nvSpPr>
        <p:spPr bwMode="auto">
          <a:xfrm>
            <a:off x="4114800" y="2057400"/>
            <a:ext cx="4627563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During commutation interval </a:t>
            </a:r>
            <a:r>
              <a:rPr lang="en-US">
                <a:latin typeface="Symbol" pitchFamily="18" charset="2"/>
              </a:rPr>
              <a:t>g</a:t>
            </a:r>
            <a:r>
              <a:rPr lang="en-US"/>
              <a:t>,</a:t>
            </a:r>
          </a:p>
          <a:p>
            <a:r>
              <a:rPr lang="en-US"/>
              <a:t>both </a:t>
            </a:r>
            <a:r>
              <a:rPr lang="en-US" i="1"/>
              <a:t>T</a:t>
            </a:r>
            <a:r>
              <a:rPr lang="en-US"/>
              <a:t>1 and </a:t>
            </a:r>
            <a:r>
              <a:rPr lang="en-US" i="1"/>
              <a:t>T</a:t>
            </a:r>
            <a:r>
              <a:rPr lang="en-US"/>
              <a:t>3 are conducting.</a:t>
            </a:r>
          </a:p>
          <a:p>
            <a:r>
              <a:rPr lang="en-US"/>
              <a:t>The output voltage during this period is:</a:t>
            </a:r>
          </a:p>
        </p:txBody>
      </p:sp>
      <p:graphicFrame>
        <p:nvGraphicFramePr>
          <p:cNvPr id="366601" name="Object 9"/>
          <p:cNvGraphicFramePr>
            <a:graphicFrameLocks noChangeAspect="1"/>
          </p:cNvGraphicFramePr>
          <p:nvPr/>
        </p:nvGraphicFramePr>
        <p:xfrm>
          <a:off x="4587875" y="3192463"/>
          <a:ext cx="2211388" cy="658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6604" name="Equation" r:id="rId4" imgW="1320480" imgH="393480" progId="Equation.3">
                  <p:embed/>
                </p:oleObj>
              </mc:Choice>
              <mc:Fallback>
                <p:oleObj name="Equation" r:id="rId4" imgW="1320480" imgH="393480" progId="Equation.3">
                  <p:embed/>
                  <p:pic>
                    <p:nvPicPr>
                      <p:cNvPr id="0" name="Picture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87875" y="3192463"/>
                        <a:ext cx="2211388" cy="6588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6602" name="Text Box 10"/>
          <p:cNvSpPr txBox="1">
            <a:spLocks noChangeArrowheads="1"/>
          </p:cNvSpPr>
          <p:nvPr/>
        </p:nvSpPr>
        <p:spPr bwMode="auto">
          <a:xfrm>
            <a:off x="4114800" y="3965575"/>
            <a:ext cx="4664075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/>
              <a:t>Taking this into account in the average output voltage, it can be shown that:</a:t>
            </a:r>
          </a:p>
        </p:txBody>
      </p:sp>
      <p:graphicFrame>
        <p:nvGraphicFramePr>
          <p:cNvPr id="366603" name="Object 11"/>
          <p:cNvGraphicFramePr>
            <a:graphicFrameLocks noChangeAspect="1"/>
          </p:cNvGraphicFramePr>
          <p:nvPr/>
        </p:nvGraphicFramePr>
        <p:xfrm>
          <a:off x="4521200" y="4792663"/>
          <a:ext cx="2720975" cy="658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6605" name="Equation" r:id="rId6" imgW="1625400" imgH="393480" progId="Equation.3">
                  <p:embed/>
                </p:oleObj>
              </mc:Choice>
              <mc:Fallback>
                <p:oleObj name="Equation" r:id="rId6" imgW="1625400" imgH="393480" progId="Equation.3">
                  <p:embed/>
                  <p:pic>
                    <p:nvPicPr>
                      <p:cNvPr id="0" name="Picture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21200" y="4792663"/>
                        <a:ext cx="2720975" cy="6588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6604" name="Text Box 12"/>
          <p:cNvSpPr txBox="1">
            <a:spLocks noChangeArrowheads="1"/>
          </p:cNvSpPr>
          <p:nvPr/>
        </p:nvSpPr>
        <p:spPr bwMode="auto">
          <a:xfrm>
            <a:off x="4191000" y="1143000"/>
            <a:ext cx="464820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/>
              <a:t>Assume continuous constant load current </a:t>
            </a:r>
            <a:r>
              <a:rPr lang="en-US" i="1"/>
              <a:t>i</a:t>
            </a:r>
            <a:r>
              <a:rPr lang="en-US" i="1" baseline="-25000"/>
              <a:t>d</a:t>
            </a:r>
            <a:r>
              <a:rPr lang="en-US"/>
              <a:t> = </a:t>
            </a:r>
            <a:r>
              <a:rPr lang="en-US" i="1"/>
              <a:t>I</a:t>
            </a:r>
            <a:r>
              <a:rPr lang="en-US" i="1" baseline="-25000"/>
              <a:t>d</a:t>
            </a:r>
          </a:p>
        </p:txBody>
      </p:sp>
      <p:pic>
        <p:nvPicPr>
          <p:cNvPr id="11" name="Picture 10" descr="Pages from 11. Semicontrolled Bridge Converters-2.jpg"/>
          <p:cNvPicPr>
            <a:picLocks noChangeAspect="1"/>
          </p:cNvPicPr>
          <p:nvPr/>
        </p:nvPicPr>
        <p:blipFill>
          <a:blip r:embed="rId8" cstate="print"/>
          <a:srcRect l="31723" t="8889" r="20320" b="12716"/>
          <a:stretch>
            <a:fillRect/>
          </a:stretch>
        </p:blipFill>
        <p:spPr>
          <a:xfrm>
            <a:off x="762000" y="792531"/>
            <a:ext cx="2895600" cy="598926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E86908-682D-4BF2-8975-4F318A3F6786}" type="slidenum">
              <a:rPr lang="en-US"/>
              <a:pPr/>
              <a:t>60</a:t>
            </a:fld>
            <a:endParaRPr lang="en-US"/>
          </a:p>
        </p:txBody>
      </p:sp>
      <p:sp>
        <p:nvSpPr>
          <p:cNvPr id="321541" name="Text Box 5"/>
          <p:cNvSpPr txBox="1">
            <a:spLocks noChangeArrowheads="1"/>
          </p:cNvSpPr>
          <p:nvPr/>
        </p:nvSpPr>
        <p:spPr bwMode="auto">
          <a:xfrm>
            <a:off x="457200" y="1066800"/>
            <a:ext cx="27368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steady-state equations</a:t>
            </a:r>
          </a:p>
        </p:txBody>
      </p:sp>
      <p:graphicFrame>
        <p:nvGraphicFramePr>
          <p:cNvPr id="321551" name="Object 15"/>
          <p:cNvGraphicFramePr>
            <a:graphicFrameLocks noChangeAspect="1"/>
          </p:cNvGraphicFramePr>
          <p:nvPr/>
        </p:nvGraphicFramePr>
        <p:xfrm>
          <a:off x="3622675" y="1143000"/>
          <a:ext cx="911225" cy="296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1552" name="Equation" r:id="rId3" imgW="545760" imgH="177480" progId="Equation.DSMT4">
                  <p:embed/>
                </p:oleObj>
              </mc:Choice>
              <mc:Fallback>
                <p:oleObj name="Equation" r:id="rId3" imgW="545760" imgH="177480" progId="Equation.DSMT4">
                  <p:embed/>
                  <p:pic>
                    <p:nvPicPr>
                      <p:cNvPr id="0" name="Picture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22675" y="1143000"/>
                        <a:ext cx="911225" cy="2968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1550" name="Object 14"/>
          <p:cNvGraphicFramePr>
            <a:graphicFrameLocks noChangeAspect="1"/>
          </p:cNvGraphicFramePr>
          <p:nvPr/>
        </p:nvGraphicFramePr>
        <p:xfrm>
          <a:off x="4867275" y="1143000"/>
          <a:ext cx="1376363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1553" name="Equation" r:id="rId5" imgW="825480" imgH="228600" progId="Equation.DSMT4">
                  <p:embed/>
                </p:oleObj>
              </mc:Choice>
              <mc:Fallback>
                <p:oleObj name="Equation" r:id="rId5" imgW="825480" imgH="228600" progId="Equation.DSMT4">
                  <p:embed/>
                  <p:pic>
                    <p:nvPicPr>
                      <p:cNvPr id="0" name="Picture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67275" y="1143000"/>
                        <a:ext cx="1376363" cy="381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1549" name="Object 13"/>
          <p:cNvGraphicFramePr>
            <a:graphicFrameLocks noChangeAspect="1"/>
          </p:cNvGraphicFramePr>
          <p:nvPr/>
        </p:nvGraphicFramePr>
        <p:xfrm>
          <a:off x="3343275" y="1676400"/>
          <a:ext cx="1568450" cy="423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1554" name="Equation" r:id="rId7" imgW="939600" imgH="253800" progId="Equation.DSMT4">
                  <p:embed/>
                </p:oleObj>
              </mc:Choice>
              <mc:Fallback>
                <p:oleObj name="Equation" r:id="rId7" imgW="939600" imgH="253800" progId="Equation.DSMT4">
                  <p:embed/>
                  <p:pic>
                    <p:nvPicPr>
                      <p:cNvPr id="0" name="Picture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43275" y="1676400"/>
                        <a:ext cx="1568450" cy="4238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1548" name="Object 12"/>
          <p:cNvGraphicFramePr>
            <a:graphicFrameLocks noChangeAspect="1"/>
          </p:cNvGraphicFramePr>
          <p:nvPr/>
        </p:nvGraphicFramePr>
        <p:xfrm>
          <a:off x="1752600" y="2438400"/>
          <a:ext cx="1144588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1555" name="Equation" r:id="rId9" imgW="685800" imgH="228600" progId="Equation.DSMT4">
                  <p:embed/>
                </p:oleObj>
              </mc:Choice>
              <mc:Fallback>
                <p:oleObj name="Equation" r:id="rId9" imgW="685800" imgH="228600" progId="Equation.DSMT4">
                  <p:embed/>
                  <p:pic>
                    <p:nvPicPr>
                      <p:cNvPr id="0" name="Picture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2600" y="2438400"/>
                        <a:ext cx="1144588" cy="381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1547" name="Object 11"/>
          <p:cNvGraphicFramePr>
            <a:graphicFrameLocks noChangeAspect="1"/>
          </p:cNvGraphicFramePr>
          <p:nvPr/>
        </p:nvGraphicFramePr>
        <p:xfrm>
          <a:off x="3254375" y="2514600"/>
          <a:ext cx="1527175" cy="423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1556" name="Equation" r:id="rId11" imgW="914400" imgH="254000" progId="Equation.DSMT4">
                  <p:embed/>
                </p:oleObj>
              </mc:Choice>
              <mc:Fallback>
                <p:oleObj name="Equation" r:id="rId11" imgW="914400" imgH="254000" progId="Equation.DSMT4">
                  <p:embed/>
                  <p:pic>
                    <p:nvPicPr>
                      <p:cNvPr id="0" name="Picture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54375" y="2514600"/>
                        <a:ext cx="1527175" cy="4238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1546" name="Object 10"/>
          <p:cNvGraphicFramePr>
            <a:graphicFrameLocks noChangeAspect="1"/>
          </p:cNvGraphicFramePr>
          <p:nvPr/>
        </p:nvGraphicFramePr>
        <p:xfrm>
          <a:off x="3613150" y="3505200"/>
          <a:ext cx="3498850" cy="127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1557" name="Equation" r:id="rId13" imgW="2095200" imgH="761760" progId="Equation.DSMT4">
                  <p:embed/>
                </p:oleObj>
              </mc:Choice>
              <mc:Fallback>
                <p:oleObj name="Equation" r:id="rId13" imgW="2095200" imgH="761760" progId="Equation.DSMT4">
                  <p:embed/>
                  <p:pic>
                    <p:nvPicPr>
                      <p:cNvPr id="0" name="Picture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13150" y="3505200"/>
                        <a:ext cx="3498850" cy="12715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1545" name="Object 9"/>
          <p:cNvGraphicFramePr>
            <a:graphicFrameLocks noChangeAspect="1"/>
          </p:cNvGraphicFramePr>
          <p:nvPr/>
        </p:nvGraphicFramePr>
        <p:xfrm>
          <a:off x="3613150" y="4876800"/>
          <a:ext cx="3265488" cy="1230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1558" name="Equation" r:id="rId15" imgW="1955520" imgH="736560" progId="Equation.DSMT4">
                  <p:embed/>
                </p:oleObj>
              </mc:Choice>
              <mc:Fallback>
                <p:oleObj name="Equation" r:id="rId15" imgW="1955520" imgH="736560" progId="Equation.DSMT4">
                  <p:embed/>
                  <p:pic>
                    <p:nvPicPr>
                      <p:cNvPr id="0" name="Picture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13150" y="4876800"/>
                        <a:ext cx="3265488" cy="12303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1562" name="Text Box 26"/>
          <p:cNvSpPr txBox="1">
            <a:spLocks noChangeArrowheads="1"/>
          </p:cNvSpPr>
          <p:nvPr/>
        </p:nvSpPr>
        <p:spPr bwMode="auto">
          <a:xfrm>
            <a:off x="812800" y="2422525"/>
            <a:ext cx="10160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power: </a:t>
            </a:r>
          </a:p>
        </p:txBody>
      </p:sp>
      <p:sp>
        <p:nvSpPr>
          <p:cNvPr id="321563" name="Text Box 27"/>
          <p:cNvSpPr txBox="1">
            <a:spLocks noChangeArrowheads="1"/>
          </p:cNvSpPr>
          <p:nvPr/>
        </p:nvSpPr>
        <p:spPr bwMode="auto">
          <a:xfrm>
            <a:off x="381000" y="3352800"/>
            <a:ext cx="259080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/>
              <a:t>maximum and minimum currents</a:t>
            </a:r>
          </a:p>
        </p:txBody>
      </p:sp>
      <p:sp>
        <p:nvSpPr>
          <p:cNvPr id="321567" name="Rectangle 31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639762"/>
          </a:xfrm>
        </p:spPr>
        <p:txBody>
          <a:bodyPr/>
          <a:lstStyle/>
          <a:p>
            <a:r>
              <a:rPr lang="en-US" sz="3200">
                <a:solidFill>
                  <a:schemeClr val="tx1"/>
                </a:solidFill>
              </a:rPr>
              <a:t>Four-Quadrant Dc Drive Equations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9CE74-3628-4E92-AC04-BBF0114B0CF3}" type="slidenum">
              <a:rPr lang="en-US"/>
              <a:pPr/>
              <a:t>61</a:t>
            </a:fld>
            <a:endParaRPr lang="en-US"/>
          </a:p>
        </p:txBody>
      </p:sp>
      <p:graphicFrame>
        <p:nvGraphicFramePr>
          <p:cNvPr id="322570" name="Object 10"/>
          <p:cNvGraphicFramePr>
            <a:graphicFrameLocks noChangeAspect="1"/>
          </p:cNvGraphicFramePr>
          <p:nvPr/>
        </p:nvGraphicFramePr>
        <p:xfrm>
          <a:off x="5148263" y="1609725"/>
          <a:ext cx="2436812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2580" name="Equation" r:id="rId3" imgW="1460160" imgH="228600" progId="Equation.DSMT4">
                  <p:embed/>
                </p:oleObj>
              </mc:Choice>
              <mc:Fallback>
                <p:oleObj name="Equation" r:id="rId3" imgW="1460160" imgH="228600" progId="Equation.DSMT4">
                  <p:embed/>
                  <p:pic>
                    <p:nvPicPr>
                      <p:cNvPr id="0" name="Picture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48263" y="1609725"/>
                        <a:ext cx="2436812" cy="381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2569" name="Object 9"/>
          <p:cNvGraphicFramePr>
            <a:graphicFrameLocks noChangeAspect="1"/>
          </p:cNvGraphicFramePr>
          <p:nvPr/>
        </p:nvGraphicFramePr>
        <p:xfrm>
          <a:off x="5137150" y="2133600"/>
          <a:ext cx="2862263" cy="401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2581" name="Equation" r:id="rId5" imgW="1714320" imgH="241200" progId="Equation.DSMT4">
                  <p:embed/>
                </p:oleObj>
              </mc:Choice>
              <mc:Fallback>
                <p:oleObj name="Equation" r:id="rId5" imgW="1714320" imgH="241200" progId="Equation.DSMT4">
                  <p:embed/>
                  <p:pic>
                    <p:nvPicPr>
                      <p:cNvPr id="0" name="Picture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37150" y="2133600"/>
                        <a:ext cx="2862263" cy="4016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2579" name="Object 19"/>
          <p:cNvGraphicFramePr>
            <a:graphicFrameLocks noChangeAspect="1"/>
          </p:cNvGraphicFramePr>
          <p:nvPr/>
        </p:nvGraphicFramePr>
        <p:xfrm>
          <a:off x="1143000" y="1633537"/>
          <a:ext cx="1527175" cy="423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2582" name="Equation" r:id="rId7" imgW="914400" imgH="254000" progId="Equation.DSMT4">
                  <p:embed/>
                </p:oleObj>
              </mc:Choice>
              <mc:Fallback>
                <p:oleObj name="Equation" r:id="rId7" imgW="914400" imgH="254000" progId="Equation.DSMT4">
                  <p:embed/>
                  <p:pic>
                    <p:nvPicPr>
                      <p:cNvPr id="0" name="Picture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1633537"/>
                        <a:ext cx="1527175" cy="4238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2578" name="Object 18"/>
          <p:cNvGraphicFramePr>
            <a:graphicFrameLocks noChangeAspect="1"/>
          </p:cNvGraphicFramePr>
          <p:nvPr/>
        </p:nvGraphicFramePr>
        <p:xfrm>
          <a:off x="1143000" y="2166937"/>
          <a:ext cx="1419225" cy="423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2583" name="Equation" r:id="rId9" imgW="850531" imgH="253890" progId="Equation.DSMT4">
                  <p:embed/>
                </p:oleObj>
              </mc:Choice>
              <mc:Fallback>
                <p:oleObj name="Equation" r:id="rId9" imgW="850531" imgH="253890" progId="Equation.DSMT4">
                  <p:embed/>
                  <p:pic>
                    <p:nvPicPr>
                      <p:cNvPr id="0" name="Picture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2166937"/>
                        <a:ext cx="1419225" cy="4238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2584" name="Rectangle 24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/>
          <a:lstStyle/>
          <a:p>
            <a:r>
              <a:rPr lang="en-US" sz="3200">
                <a:solidFill>
                  <a:schemeClr val="tx1"/>
                </a:solidFill>
              </a:rPr>
              <a:t>Dynamic Average-Value Model</a:t>
            </a:r>
          </a:p>
        </p:txBody>
      </p:sp>
      <p:sp>
        <p:nvSpPr>
          <p:cNvPr id="322585" name="Text Box 25"/>
          <p:cNvSpPr txBox="1">
            <a:spLocks noChangeArrowheads="1"/>
          </p:cNvSpPr>
          <p:nvPr/>
        </p:nvSpPr>
        <p:spPr bwMode="auto">
          <a:xfrm>
            <a:off x="1066800" y="1066800"/>
            <a:ext cx="73501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drive</a:t>
            </a:r>
          </a:p>
        </p:txBody>
      </p:sp>
      <p:sp>
        <p:nvSpPr>
          <p:cNvPr id="322586" name="Text Box 26"/>
          <p:cNvSpPr txBox="1">
            <a:spLocks noChangeArrowheads="1"/>
          </p:cNvSpPr>
          <p:nvPr/>
        </p:nvSpPr>
        <p:spPr bwMode="auto">
          <a:xfrm>
            <a:off x="5013325" y="1077913"/>
            <a:ext cx="8318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motor</a:t>
            </a:r>
          </a:p>
        </p:txBody>
      </p:sp>
      <p:pic>
        <p:nvPicPr>
          <p:cNvPr id="13" name="Picture 12" descr="Dc Drives..jpg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023872" y="3060192"/>
            <a:ext cx="5367528" cy="189280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66F03-CD13-43B9-9D7C-2415F545D252}" type="slidenum">
              <a:rPr lang="en-US"/>
              <a:pPr/>
              <a:t>62</a:t>
            </a:fld>
            <a:endParaRPr lang="en-US"/>
          </a:p>
        </p:txBody>
      </p:sp>
      <p:sp>
        <p:nvSpPr>
          <p:cNvPr id="452611" name="Rectangle 3"/>
          <p:cNvSpPr>
            <a:spLocks noGrp="1" noChangeArrowheads="1"/>
          </p:cNvSpPr>
          <p:nvPr>
            <p:ph type="title"/>
          </p:nvPr>
        </p:nvSpPr>
        <p:spPr>
          <a:xfrm>
            <a:off x="457200" y="90488"/>
            <a:ext cx="8229600" cy="573087"/>
          </a:xfrm>
        </p:spPr>
        <p:txBody>
          <a:bodyPr/>
          <a:lstStyle/>
          <a:p>
            <a:r>
              <a:rPr lang="en-US" sz="3200">
                <a:solidFill>
                  <a:schemeClr val="tx1"/>
                </a:solidFill>
              </a:rPr>
              <a:t>Hysteresis Control</a:t>
            </a:r>
          </a:p>
        </p:txBody>
      </p:sp>
      <p:sp>
        <p:nvSpPr>
          <p:cNvPr id="452623" name="Text Box 15"/>
          <p:cNvSpPr txBox="1">
            <a:spLocks noChangeArrowheads="1"/>
          </p:cNvSpPr>
          <p:nvPr/>
        </p:nvSpPr>
        <p:spPr bwMode="auto">
          <a:xfrm>
            <a:off x="2525712" y="914400"/>
            <a:ext cx="41036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dirty="0"/>
              <a:t>switch transistors based on current</a:t>
            </a:r>
          </a:p>
        </p:txBody>
      </p:sp>
      <p:pic>
        <p:nvPicPr>
          <p:cNvPr id="26" name="Picture 25" descr="Dc Drives.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362200" y="1752600"/>
            <a:ext cx="4302252" cy="303580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2D770-CAC1-4F71-A9EA-8B04A8F3DBC5}" type="slidenum">
              <a:rPr lang="en-US"/>
              <a:pPr/>
              <a:t>63</a:t>
            </a:fld>
            <a:endParaRPr lang="en-US"/>
          </a:p>
        </p:txBody>
      </p:sp>
      <p:sp>
        <p:nvSpPr>
          <p:cNvPr id="48537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98438"/>
            <a:ext cx="8229600" cy="563562"/>
          </a:xfrm>
        </p:spPr>
        <p:txBody>
          <a:bodyPr/>
          <a:lstStyle/>
          <a:p>
            <a:r>
              <a:rPr lang="en-US" sz="3200">
                <a:solidFill>
                  <a:schemeClr val="tx1"/>
                </a:solidFill>
              </a:rPr>
              <a:t>Hysteresis Control Current Limit</a:t>
            </a:r>
          </a:p>
        </p:txBody>
      </p:sp>
      <p:sp>
        <p:nvSpPr>
          <p:cNvPr id="485379" name="Text Box 3"/>
          <p:cNvSpPr txBox="1">
            <a:spLocks noChangeArrowheads="1"/>
          </p:cNvSpPr>
          <p:nvPr/>
        </p:nvSpPr>
        <p:spPr bwMode="auto">
          <a:xfrm>
            <a:off x="609600" y="1116013"/>
            <a:ext cx="739140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/>
              <a:t>for a commanded current, compute a "commanded" voltage using the steady-state motor equations</a:t>
            </a:r>
          </a:p>
        </p:txBody>
      </p:sp>
      <p:graphicFrame>
        <p:nvGraphicFramePr>
          <p:cNvPr id="485380" name="Object 4"/>
          <p:cNvGraphicFramePr>
            <a:graphicFrameLocks noChangeAspect="1"/>
          </p:cNvGraphicFramePr>
          <p:nvPr/>
        </p:nvGraphicFramePr>
        <p:xfrm>
          <a:off x="992188" y="2057400"/>
          <a:ext cx="1674812" cy="401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5385" name="Equation" r:id="rId3" imgW="1002960" imgH="241200" progId="Equation.DSMT4">
                  <p:embed/>
                </p:oleObj>
              </mc:Choice>
              <mc:Fallback>
                <p:oleObj name="Equation" r:id="rId3" imgW="1002960" imgH="241200" progId="Equation.DSMT4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2188" y="2057400"/>
                        <a:ext cx="1674812" cy="4016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5381" name="Text Box 5"/>
          <p:cNvSpPr txBox="1">
            <a:spLocks noChangeArrowheads="1"/>
          </p:cNvSpPr>
          <p:nvPr/>
        </p:nvSpPr>
        <p:spPr bwMode="auto">
          <a:xfrm>
            <a:off x="669925" y="2727325"/>
            <a:ext cx="744537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this must be less than the maximum voltage the drive can supply</a:t>
            </a:r>
          </a:p>
        </p:txBody>
      </p:sp>
      <p:graphicFrame>
        <p:nvGraphicFramePr>
          <p:cNvPr id="485382" name="Object 6"/>
          <p:cNvGraphicFramePr>
            <a:graphicFrameLocks noChangeAspect="1"/>
          </p:cNvGraphicFramePr>
          <p:nvPr/>
        </p:nvGraphicFramePr>
        <p:xfrm>
          <a:off x="990600" y="3325813"/>
          <a:ext cx="1462088" cy="401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5386" name="Equation" r:id="rId5" imgW="876240" imgH="241200" progId="Equation.DSMT4">
                  <p:embed/>
                </p:oleObj>
              </mc:Choice>
              <mc:Fallback>
                <p:oleObj name="Equation" r:id="rId5" imgW="876240" imgH="241200" progId="Equation.DSMT4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3325813"/>
                        <a:ext cx="1462088" cy="4016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5383" name="Text Box 7"/>
          <p:cNvSpPr txBox="1">
            <a:spLocks noChangeArrowheads="1"/>
          </p:cNvSpPr>
          <p:nvPr/>
        </p:nvSpPr>
        <p:spPr bwMode="auto">
          <a:xfrm>
            <a:off x="2727325" y="3336925"/>
            <a:ext cx="290353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for a four-quadrant drive</a:t>
            </a:r>
          </a:p>
        </p:txBody>
      </p:sp>
      <p:graphicFrame>
        <p:nvGraphicFramePr>
          <p:cNvPr id="485384" name="Object 8"/>
          <p:cNvGraphicFramePr>
            <a:graphicFrameLocks noChangeAspect="1"/>
          </p:cNvGraphicFramePr>
          <p:nvPr/>
        </p:nvGraphicFramePr>
        <p:xfrm>
          <a:off x="1125538" y="4076700"/>
          <a:ext cx="1208087" cy="401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5387" name="Equation" r:id="rId7" imgW="723600" imgH="241200" progId="Equation.DSMT4">
                  <p:embed/>
                </p:oleObj>
              </mc:Choice>
              <mc:Fallback>
                <p:oleObj name="Equation" r:id="rId7" imgW="723600" imgH="241200" progId="Equation.DSMT4">
                  <p:embed/>
                  <p:pic>
                    <p:nvPicPr>
                      <p:cNvPr id="0" name="Picture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25538" y="4076700"/>
                        <a:ext cx="1208087" cy="4016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5385" name="Text Box 9"/>
          <p:cNvSpPr txBox="1">
            <a:spLocks noChangeArrowheads="1"/>
          </p:cNvSpPr>
          <p:nvPr/>
        </p:nvSpPr>
        <p:spPr bwMode="auto">
          <a:xfrm>
            <a:off x="2735263" y="4087813"/>
            <a:ext cx="38496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for one- and two-quadrant drives</a:t>
            </a:r>
          </a:p>
        </p:txBody>
      </p:sp>
      <p:sp>
        <p:nvSpPr>
          <p:cNvPr id="485386" name="Text Box 10"/>
          <p:cNvSpPr txBox="1">
            <a:spLocks noChangeArrowheads="1"/>
          </p:cNvSpPr>
          <p:nvPr/>
        </p:nvSpPr>
        <p:spPr bwMode="auto">
          <a:xfrm>
            <a:off x="669925" y="4784725"/>
            <a:ext cx="800893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otherwise, the drive can not maintain tracking of commanded currents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C4A89-EBD2-4A74-9C08-237CBFF77624}" type="slidenum">
              <a:rPr lang="en-US"/>
              <a:pPr/>
              <a:t>64</a:t>
            </a:fld>
            <a:endParaRPr lang="en-US"/>
          </a:p>
        </p:txBody>
      </p:sp>
      <p:sp>
        <p:nvSpPr>
          <p:cNvPr id="454659" name="Rectangle 3"/>
          <p:cNvSpPr>
            <a:spLocks noGrp="1" noChangeArrowheads="1"/>
          </p:cNvSpPr>
          <p:nvPr>
            <p:ph type="title"/>
          </p:nvPr>
        </p:nvSpPr>
        <p:spPr>
          <a:xfrm>
            <a:off x="457200" y="198438"/>
            <a:ext cx="8229600" cy="563562"/>
          </a:xfrm>
        </p:spPr>
        <p:txBody>
          <a:bodyPr/>
          <a:lstStyle/>
          <a:p>
            <a:r>
              <a:rPr lang="en-US" sz="3200">
                <a:solidFill>
                  <a:schemeClr val="tx1"/>
                </a:solidFill>
              </a:rPr>
              <a:t>Example Calculations</a:t>
            </a:r>
          </a:p>
        </p:txBody>
      </p:sp>
      <p:pic>
        <p:nvPicPr>
          <p:cNvPr id="454660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47800" y="1295400"/>
            <a:ext cx="6426200" cy="3586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E3B74-DCED-4331-9A8A-320AA1E64C4C}" type="slidenum">
              <a:rPr lang="en-US"/>
              <a:pPr/>
              <a:t>65</a:t>
            </a:fld>
            <a:endParaRPr lang="en-US"/>
          </a:p>
        </p:txBody>
      </p:sp>
      <p:sp>
        <p:nvSpPr>
          <p:cNvPr id="455683" name="Rectangle 3"/>
          <p:cNvSpPr>
            <a:spLocks noGrp="1" noChangeArrowheads="1"/>
          </p:cNvSpPr>
          <p:nvPr>
            <p:ph type="title"/>
          </p:nvPr>
        </p:nvSpPr>
        <p:spPr>
          <a:xfrm>
            <a:off x="457200" y="198438"/>
            <a:ext cx="8229600" cy="563562"/>
          </a:xfrm>
        </p:spPr>
        <p:txBody>
          <a:bodyPr/>
          <a:lstStyle/>
          <a:p>
            <a:r>
              <a:rPr lang="en-US" sz="3200">
                <a:solidFill>
                  <a:schemeClr val="tx1"/>
                </a:solidFill>
              </a:rPr>
              <a:t>Book Example: Loss of Current Tracking</a:t>
            </a:r>
          </a:p>
        </p:txBody>
      </p:sp>
      <p:pic>
        <p:nvPicPr>
          <p:cNvPr id="455684" name="Picture 4" descr="DCdrive2"/>
          <p:cNvPicPr>
            <a:picLocks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71600" y="1143000"/>
            <a:ext cx="6215063" cy="4003675"/>
          </a:xfrm>
          <a:prstGeom prst="rect">
            <a:avLst/>
          </a:prstGeom>
          <a:noFill/>
        </p:spPr>
      </p:pic>
      <p:sp>
        <p:nvSpPr>
          <p:cNvPr id="455685" name="Text Box 5"/>
          <p:cNvSpPr txBox="1">
            <a:spLocks noChangeArrowheads="1"/>
          </p:cNvSpPr>
          <p:nvPr/>
        </p:nvSpPr>
        <p:spPr bwMode="auto">
          <a:xfrm>
            <a:off x="457200" y="5649913"/>
            <a:ext cx="8245475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/>
              <a:t>PSCAD exercise: change the one-quadrant drive voltage-source control simulation to a four-quadrant drive with hysteresis current regulation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3DFEF-110E-49E0-AE16-3CEEF544236C}" type="slidenum">
              <a:rPr lang="en-US"/>
              <a:pPr/>
              <a:t>66</a:t>
            </a:fld>
            <a:endParaRPr lang="en-US"/>
          </a:p>
        </p:txBody>
      </p:sp>
      <p:sp>
        <p:nvSpPr>
          <p:cNvPr id="44339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52400"/>
            <a:ext cx="8229600" cy="639763"/>
          </a:xfrm>
        </p:spPr>
        <p:txBody>
          <a:bodyPr/>
          <a:lstStyle/>
          <a:p>
            <a:r>
              <a:rPr lang="en-US" sz="3200"/>
              <a:t>PWM Drives</a:t>
            </a:r>
          </a:p>
        </p:txBody>
      </p:sp>
      <p:sp>
        <p:nvSpPr>
          <p:cNvPr id="443395" name="Text Box 3"/>
          <p:cNvSpPr txBox="1">
            <a:spLocks noChangeArrowheads="1"/>
          </p:cNvSpPr>
          <p:nvPr/>
        </p:nvSpPr>
        <p:spPr bwMode="auto">
          <a:xfrm>
            <a:off x="685800" y="762000"/>
            <a:ext cx="7788275" cy="5883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168275" indent="-168275">
              <a:buFontTx/>
              <a:buChar char="•"/>
            </a:pPr>
            <a:r>
              <a:rPr lang="en-US"/>
              <a:t>One-quadrant drive</a:t>
            </a:r>
          </a:p>
          <a:p>
            <a:pPr lvl="1" indent="-174625">
              <a:buFontTx/>
              <a:buChar char="•"/>
            </a:pPr>
            <a:r>
              <a:rPr lang="en-US"/>
              <a:t>one active switch for implementation</a:t>
            </a:r>
          </a:p>
          <a:p>
            <a:pPr lvl="1" indent="-174625">
              <a:buFontTx/>
              <a:buChar char="•"/>
            </a:pPr>
            <a:r>
              <a:rPr lang="en-US"/>
              <a:t>only positive voltage and current</a:t>
            </a:r>
          </a:p>
          <a:p>
            <a:pPr marL="168275" indent="-168275">
              <a:buFontTx/>
              <a:buChar char="•"/>
            </a:pPr>
            <a:endParaRPr lang="en-US"/>
          </a:p>
          <a:p>
            <a:pPr marL="168275" indent="-168275">
              <a:buFontTx/>
              <a:buChar char="•"/>
            </a:pPr>
            <a:r>
              <a:rPr lang="en-US"/>
              <a:t>Two-quadrant drive</a:t>
            </a:r>
          </a:p>
          <a:p>
            <a:pPr lvl="1" indent="-174625">
              <a:buFontTx/>
              <a:buChar char="•"/>
            </a:pPr>
            <a:r>
              <a:rPr lang="en-US"/>
              <a:t>"half-bridge" topology</a:t>
            </a:r>
          </a:p>
          <a:p>
            <a:pPr lvl="1" indent="-174625">
              <a:buFontTx/>
              <a:buChar char="•"/>
            </a:pPr>
            <a:r>
              <a:rPr lang="en-US"/>
              <a:t>can support positive and negative currents</a:t>
            </a:r>
          </a:p>
          <a:p>
            <a:pPr lvl="1" indent="-174625">
              <a:buFontTx/>
              <a:buChar char="•"/>
            </a:pPr>
            <a:r>
              <a:rPr lang="en-US"/>
              <a:t>breaking resistance for unidirectional sources</a:t>
            </a:r>
          </a:p>
          <a:p>
            <a:pPr marL="168275" indent="-168275">
              <a:buFontTx/>
              <a:buChar char="•"/>
            </a:pPr>
            <a:endParaRPr lang="en-US"/>
          </a:p>
          <a:p>
            <a:pPr marL="168275" indent="-168275">
              <a:buFontTx/>
              <a:buChar char="•"/>
            </a:pPr>
            <a:r>
              <a:rPr lang="en-US"/>
              <a:t>Four-quadrant drive</a:t>
            </a:r>
          </a:p>
          <a:p>
            <a:pPr lvl="1" indent="-174625">
              <a:buFontTx/>
              <a:buChar char="•"/>
            </a:pPr>
            <a:r>
              <a:rPr lang="en-US"/>
              <a:t>"full bridge" topology</a:t>
            </a:r>
          </a:p>
          <a:p>
            <a:pPr lvl="1" indent="-174625">
              <a:buFontTx/>
              <a:buChar char="•"/>
            </a:pPr>
            <a:r>
              <a:rPr lang="en-US"/>
              <a:t>four-quadrant electrical and mechanical operation</a:t>
            </a:r>
          </a:p>
          <a:p>
            <a:pPr lvl="1" indent="-174625">
              <a:buFontTx/>
              <a:buChar char="•"/>
            </a:pPr>
            <a:r>
              <a:rPr lang="en-US"/>
              <a:t>breaking resistance for unidirectional sources</a:t>
            </a:r>
          </a:p>
          <a:p>
            <a:pPr marL="168275" indent="-168275">
              <a:buFontTx/>
              <a:buChar char="•"/>
            </a:pPr>
            <a:endParaRPr lang="en-US"/>
          </a:p>
          <a:p>
            <a:pPr marL="168275" indent="-168275">
              <a:buFontTx/>
              <a:buChar char="•"/>
            </a:pPr>
            <a:r>
              <a:rPr lang="en-US"/>
              <a:t>Average-value models</a:t>
            </a:r>
          </a:p>
          <a:p>
            <a:pPr lvl="1" indent="-174625">
              <a:buFontTx/>
              <a:buChar char="•"/>
            </a:pPr>
            <a:r>
              <a:rPr lang="en-US"/>
              <a:t>fast simulation</a:t>
            </a:r>
          </a:p>
          <a:p>
            <a:pPr lvl="1" indent="-174625">
              <a:buFontTx/>
              <a:buChar char="•"/>
            </a:pPr>
            <a:r>
              <a:rPr lang="en-US"/>
              <a:t>does not depict switching (transistor voltages and currents)</a:t>
            </a:r>
          </a:p>
          <a:p>
            <a:pPr lvl="1" indent="-174625">
              <a:buFontTx/>
              <a:buChar char="•"/>
            </a:pPr>
            <a:r>
              <a:rPr lang="en-US"/>
              <a:t>good for system simulation and tuning control parameters</a:t>
            </a:r>
          </a:p>
          <a:p>
            <a:pPr lvl="1" indent="-174625">
              <a:buFontTx/>
              <a:buChar char="•"/>
            </a:pPr>
            <a:r>
              <a:rPr lang="en-US"/>
              <a:t>can be combined with transfer function models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E20ED-FD45-4568-8633-32B61C3FC623}" type="slidenum">
              <a:rPr lang="en-US"/>
              <a:pPr/>
              <a:t>67</a:t>
            </a:fld>
            <a:endParaRPr lang="en-US"/>
          </a:p>
        </p:txBody>
      </p:sp>
      <p:sp>
        <p:nvSpPr>
          <p:cNvPr id="330758" name="Rectangle 6"/>
          <p:cNvSpPr>
            <a:spLocks noGrp="1" noChangeArrowheads="1"/>
          </p:cNvSpPr>
          <p:nvPr>
            <p:ph type="title"/>
          </p:nvPr>
        </p:nvSpPr>
        <p:spPr>
          <a:xfrm>
            <a:off x="457200" y="228600"/>
            <a:ext cx="8229600" cy="563563"/>
          </a:xfrm>
        </p:spPr>
        <p:txBody>
          <a:bodyPr/>
          <a:lstStyle/>
          <a:p>
            <a:r>
              <a:rPr lang="en-US" sz="3200" dirty="0">
                <a:solidFill>
                  <a:schemeClr val="tx1"/>
                </a:solidFill>
              </a:rPr>
              <a:t>Dc Drive </a:t>
            </a:r>
            <a:r>
              <a:rPr lang="en-US" sz="3200" dirty="0" smtClean="0">
                <a:solidFill>
                  <a:schemeClr val="tx1"/>
                </a:solidFill>
              </a:rPr>
              <a:t>Example 1</a:t>
            </a:r>
            <a:endParaRPr lang="en-US" sz="3200" dirty="0">
              <a:solidFill>
                <a:schemeClr val="tx1"/>
              </a:solidFill>
            </a:endParaRPr>
          </a:p>
        </p:txBody>
      </p:sp>
      <p:pic>
        <p:nvPicPr>
          <p:cNvPr id="6" name="Picture 5" descr="Dc Motors Figures.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3400" y="1263396"/>
            <a:ext cx="7950708" cy="3918204"/>
          </a:xfrm>
          <a:prstGeom prst="rect">
            <a:avLst/>
          </a:prstGeom>
        </p:spPr>
      </p:pic>
      <p:sp>
        <p:nvSpPr>
          <p:cNvPr id="330757" name="Text Box 5"/>
          <p:cNvSpPr txBox="1">
            <a:spLocks noChangeArrowheads="1"/>
          </p:cNvSpPr>
          <p:nvPr/>
        </p:nvSpPr>
        <p:spPr bwMode="auto">
          <a:xfrm>
            <a:off x="1066800" y="1219200"/>
            <a:ext cx="2106613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buFontTx/>
              <a:buChar char="•"/>
            </a:pPr>
            <a:r>
              <a:rPr lang="en-US" dirty="0"/>
              <a:t>  Voltage source</a:t>
            </a:r>
          </a:p>
          <a:p>
            <a:pPr>
              <a:buFontTx/>
              <a:buChar char="•"/>
            </a:pPr>
            <a:r>
              <a:rPr lang="en-US" dirty="0"/>
              <a:t>  Speed control</a:t>
            </a:r>
          </a:p>
          <a:p>
            <a:pPr>
              <a:buFontTx/>
              <a:buChar char="•"/>
            </a:pPr>
            <a:r>
              <a:rPr lang="en-US" dirty="0"/>
              <a:t>  4-quadrant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D1C139-5A17-4B0C-8456-517D5BDCDE0E}" type="slidenum">
              <a:rPr lang="en-US"/>
              <a:pPr/>
              <a:t>68</a:t>
            </a:fld>
            <a:endParaRPr lang="en-US"/>
          </a:p>
        </p:txBody>
      </p:sp>
      <p:sp>
        <p:nvSpPr>
          <p:cNvPr id="350214" name="Rectangle 6"/>
          <p:cNvSpPr>
            <a:spLocks noGrp="1" noChangeArrowheads="1"/>
          </p:cNvSpPr>
          <p:nvPr>
            <p:ph type="title"/>
          </p:nvPr>
        </p:nvSpPr>
        <p:spPr>
          <a:xfrm>
            <a:off x="457200" y="228600"/>
            <a:ext cx="8229600" cy="563563"/>
          </a:xfrm>
        </p:spPr>
        <p:txBody>
          <a:bodyPr/>
          <a:lstStyle/>
          <a:p>
            <a:r>
              <a:rPr lang="en-US" sz="3200">
                <a:solidFill>
                  <a:schemeClr val="tx1"/>
                </a:solidFill>
              </a:rPr>
              <a:t>Dc Drive 1 Average-Value Model</a:t>
            </a:r>
          </a:p>
        </p:txBody>
      </p:sp>
      <p:pic>
        <p:nvPicPr>
          <p:cNvPr id="5" name="Picture 4" descr="Dc Motors Figures.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75004" y="1668852"/>
            <a:ext cx="6825996" cy="1604772"/>
          </a:xfrm>
          <a:prstGeom prst="rect">
            <a:avLst/>
          </a:prstGeom>
        </p:spPr>
      </p:pic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1066800" y="3635514"/>
            <a:ext cx="6022803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dirty="0" smtClean="0"/>
              <a:t>similar to the book example of a one-quadrant drive</a:t>
            </a:r>
          </a:p>
          <a:p>
            <a:r>
              <a:rPr lang="en-US" dirty="0" smtClean="0"/>
              <a:t>see Figure 12.7-1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DCF39-89FD-4582-8E6C-BB22B3E01F76}" type="slidenum">
              <a:rPr lang="en-US"/>
              <a:pPr/>
              <a:t>69</a:t>
            </a:fld>
            <a:endParaRPr lang="en-US"/>
          </a:p>
        </p:txBody>
      </p:sp>
      <p:sp>
        <p:nvSpPr>
          <p:cNvPr id="446468" name="Rectangle 4"/>
          <p:cNvSpPr>
            <a:spLocks noGrp="1" noChangeArrowheads="1"/>
          </p:cNvSpPr>
          <p:nvPr>
            <p:ph type="title"/>
          </p:nvPr>
        </p:nvSpPr>
        <p:spPr>
          <a:xfrm>
            <a:off x="457200" y="152400"/>
            <a:ext cx="8229600" cy="563563"/>
          </a:xfrm>
        </p:spPr>
        <p:txBody>
          <a:bodyPr/>
          <a:lstStyle/>
          <a:p>
            <a:r>
              <a:rPr lang="en-US" sz="3200" dirty="0">
                <a:solidFill>
                  <a:schemeClr val="tx1"/>
                </a:solidFill>
              </a:rPr>
              <a:t>Steady-State Calculations</a:t>
            </a:r>
          </a:p>
        </p:txBody>
      </p:sp>
      <p:pic>
        <p:nvPicPr>
          <p:cNvPr id="491521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40079" y="785961"/>
            <a:ext cx="6256121" cy="584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3A98E-3C4B-494C-A3B5-B5E76232F429}" type="slidenum">
              <a:rPr lang="en-US"/>
              <a:pPr/>
              <a:t>7</a:t>
            </a:fld>
            <a:endParaRPr lang="en-US"/>
          </a:p>
        </p:txBody>
      </p:sp>
      <p:sp>
        <p:nvSpPr>
          <p:cNvPr id="394243" name="Rectangle 3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274638"/>
            <a:ext cx="8229600" cy="639762"/>
          </a:xfrm>
        </p:spPr>
        <p:txBody>
          <a:bodyPr/>
          <a:lstStyle/>
          <a:p>
            <a:r>
              <a:rPr lang="en-US" sz="3200">
                <a:solidFill>
                  <a:schemeClr val="tx1"/>
                </a:solidFill>
              </a:rPr>
              <a:t>Equivalent Drive Average Model</a:t>
            </a:r>
          </a:p>
        </p:txBody>
      </p:sp>
      <p:pic>
        <p:nvPicPr>
          <p:cNvPr id="394252" name="Picture 12" descr="Notes Figures"/>
          <p:cNvPicPr>
            <a:picLocks noChangeAspect="1" noChangeArrowheads="1"/>
          </p:cNvPicPr>
          <p:nvPr/>
        </p:nvPicPr>
        <p:blipFill>
          <a:blip r:embed="rId3" cstate="print"/>
          <a:srcRect l="-3984" t="-3125" r="-4382" b="-3125"/>
          <a:stretch>
            <a:fillRect/>
          </a:stretch>
        </p:blipFill>
        <p:spPr bwMode="auto">
          <a:xfrm>
            <a:off x="4724400" y="3505200"/>
            <a:ext cx="2590800" cy="25908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7" name="Picture 6" descr="Dc Drives.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905000" y="1042416"/>
            <a:ext cx="5207508" cy="238658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D9D932-AFFC-4EBE-B55E-E8F59927590B}" type="slidenum">
              <a:rPr lang="en-US"/>
              <a:pPr/>
              <a:t>70</a:t>
            </a:fld>
            <a:endParaRPr lang="en-US"/>
          </a:p>
        </p:txBody>
      </p:sp>
      <p:sp>
        <p:nvSpPr>
          <p:cNvPr id="448515" name="Rectangle 3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563563"/>
          </a:xfrm>
        </p:spPr>
        <p:txBody>
          <a:bodyPr/>
          <a:lstStyle/>
          <a:p>
            <a:r>
              <a:rPr lang="en-US" sz="3200">
                <a:solidFill>
                  <a:schemeClr val="tx1"/>
                </a:solidFill>
              </a:rPr>
              <a:t>Dc Drive 1 Dynamic Waveforms</a:t>
            </a:r>
          </a:p>
        </p:txBody>
      </p:sp>
      <p:pic>
        <p:nvPicPr>
          <p:cNvPr id="448516" name="Picture 4" descr="Drives 1-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5800" y="685800"/>
            <a:ext cx="6599238" cy="5956300"/>
          </a:xfrm>
          <a:prstGeom prst="rect">
            <a:avLst/>
          </a:prstGeom>
          <a:noFill/>
        </p:spPr>
      </p:pic>
      <p:sp>
        <p:nvSpPr>
          <p:cNvPr id="448518" name="Text Box 6"/>
          <p:cNvSpPr txBox="1">
            <a:spLocks noChangeArrowheads="1"/>
          </p:cNvSpPr>
          <p:nvPr/>
        </p:nvSpPr>
        <p:spPr bwMode="auto">
          <a:xfrm>
            <a:off x="7361238" y="838200"/>
            <a:ext cx="1071562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i="1"/>
              <a:t>K</a:t>
            </a:r>
            <a:r>
              <a:rPr lang="en-US" i="1" baseline="-25000"/>
              <a:t>p</a:t>
            </a:r>
            <a:r>
              <a:rPr lang="en-US"/>
              <a:t> = 1 s</a:t>
            </a:r>
          </a:p>
          <a:p>
            <a:r>
              <a:rPr lang="en-US" i="1"/>
              <a:t>K</a:t>
            </a:r>
            <a:r>
              <a:rPr lang="en-US" i="1" baseline="-25000"/>
              <a:t>i</a:t>
            </a:r>
            <a:r>
              <a:rPr lang="en-US"/>
              <a:t> = 0.5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B885F-062D-41E0-9111-02B5569AB653}" type="slidenum">
              <a:rPr lang="en-US"/>
              <a:pPr/>
              <a:t>71</a:t>
            </a:fld>
            <a:endParaRPr lang="en-US"/>
          </a:p>
        </p:txBody>
      </p:sp>
      <p:sp>
        <p:nvSpPr>
          <p:cNvPr id="450563" name="Rectangle 3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563563"/>
          </a:xfrm>
        </p:spPr>
        <p:txBody>
          <a:bodyPr/>
          <a:lstStyle/>
          <a:p>
            <a:r>
              <a:rPr lang="en-US" sz="3200">
                <a:solidFill>
                  <a:schemeClr val="tx1"/>
                </a:solidFill>
              </a:rPr>
              <a:t>Dc Drive 1 Steady-State Waveforms</a:t>
            </a:r>
          </a:p>
        </p:txBody>
      </p:sp>
      <p:pic>
        <p:nvPicPr>
          <p:cNvPr id="450565" name="Picture 5" descr="Drives 1-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5800" y="685800"/>
            <a:ext cx="7056438" cy="5981700"/>
          </a:xfrm>
          <a:prstGeom prst="rect">
            <a:avLst/>
          </a:prstGeom>
          <a:noFill/>
        </p:spPr>
      </p:pic>
      <p:sp>
        <p:nvSpPr>
          <p:cNvPr id="450567" name="Text Box 7"/>
          <p:cNvSpPr txBox="1">
            <a:spLocks noChangeArrowheads="1"/>
          </p:cNvSpPr>
          <p:nvPr/>
        </p:nvSpPr>
        <p:spPr bwMode="auto">
          <a:xfrm>
            <a:off x="7361238" y="838200"/>
            <a:ext cx="1071562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i="1"/>
              <a:t>K</a:t>
            </a:r>
            <a:r>
              <a:rPr lang="en-US" i="1" baseline="-25000"/>
              <a:t>p</a:t>
            </a:r>
            <a:r>
              <a:rPr lang="en-US"/>
              <a:t> = 1 s</a:t>
            </a:r>
          </a:p>
          <a:p>
            <a:r>
              <a:rPr lang="en-US" i="1"/>
              <a:t>K</a:t>
            </a:r>
            <a:r>
              <a:rPr lang="en-US" i="1" baseline="-25000"/>
              <a:t>i</a:t>
            </a:r>
            <a:r>
              <a:rPr lang="en-US"/>
              <a:t> = 0.5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D9C12-0A42-46B0-8938-A3FD5F1C080B}" type="slidenum">
              <a:rPr lang="en-US"/>
              <a:pPr/>
              <a:t>72</a:t>
            </a:fld>
            <a:endParaRPr lang="en-US"/>
          </a:p>
        </p:txBody>
      </p:sp>
      <p:sp>
        <p:nvSpPr>
          <p:cNvPr id="331783" name="Rectangle 7"/>
          <p:cNvSpPr>
            <a:spLocks noGrp="1" noChangeArrowheads="1"/>
          </p:cNvSpPr>
          <p:nvPr>
            <p:ph type="title"/>
          </p:nvPr>
        </p:nvSpPr>
        <p:spPr>
          <a:xfrm>
            <a:off x="457200" y="152400"/>
            <a:ext cx="8229600" cy="685800"/>
          </a:xfrm>
        </p:spPr>
        <p:txBody>
          <a:bodyPr/>
          <a:lstStyle/>
          <a:p>
            <a:r>
              <a:rPr lang="en-US" sz="3200" dirty="0">
                <a:solidFill>
                  <a:schemeClr val="tx1"/>
                </a:solidFill>
              </a:rPr>
              <a:t>Dc </a:t>
            </a:r>
            <a:r>
              <a:rPr lang="en-US" sz="3200" dirty="0" smtClean="0">
                <a:solidFill>
                  <a:schemeClr val="tx1"/>
                </a:solidFill>
              </a:rPr>
              <a:t>Drive Example </a:t>
            </a:r>
            <a:r>
              <a:rPr lang="en-US" sz="3200" dirty="0">
                <a:solidFill>
                  <a:schemeClr val="tx1"/>
                </a:solidFill>
              </a:rPr>
              <a:t>2</a:t>
            </a:r>
          </a:p>
        </p:txBody>
      </p:sp>
      <p:pic>
        <p:nvPicPr>
          <p:cNvPr id="6" name="Picture 5" descr="Dc Motors Figures.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51788" y="897636"/>
            <a:ext cx="6496812" cy="4055364"/>
          </a:xfrm>
          <a:prstGeom prst="rect">
            <a:avLst/>
          </a:prstGeom>
        </p:spPr>
      </p:pic>
      <p:sp>
        <p:nvSpPr>
          <p:cNvPr id="331781" name="Text Box 5"/>
          <p:cNvSpPr txBox="1">
            <a:spLocks noChangeArrowheads="1"/>
          </p:cNvSpPr>
          <p:nvPr/>
        </p:nvSpPr>
        <p:spPr bwMode="auto">
          <a:xfrm>
            <a:off x="914400" y="973836"/>
            <a:ext cx="2401888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buFontTx/>
              <a:buChar char="•"/>
            </a:pPr>
            <a:r>
              <a:rPr lang="en-US" dirty="0"/>
              <a:t>  Current-regulated</a:t>
            </a:r>
          </a:p>
          <a:p>
            <a:pPr>
              <a:buFontTx/>
              <a:buChar char="•"/>
            </a:pPr>
            <a:r>
              <a:rPr lang="en-US" dirty="0"/>
              <a:t>  Speed control</a:t>
            </a:r>
          </a:p>
          <a:p>
            <a:pPr>
              <a:buFontTx/>
              <a:buChar char="•"/>
            </a:pPr>
            <a:r>
              <a:rPr lang="en-US" dirty="0"/>
              <a:t>  4-quadrant </a:t>
            </a:r>
          </a:p>
        </p:txBody>
      </p:sp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1143000" y="5257800"/>
            <a:ext cx="497283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dirty="0"/>
              <a:t>  </a:t>
            </a:r>
            <a:r>
              <a:rPr lang="en-US" dirty="0" smtClean="0"/>
              <a:t>hysteresis control, Figure 12.8-2 in book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953D9-7130-4FC9-8AE6-6EC7221B4610}" type="slidenum">
              <a:rPr lang="en-US"/>
              <a:pPr/>
              <a:t>73</a:t>
            </a:fld>
            <a:endParaRPr lang="en-US"/>
          </a:p>
        </p:txBody>
      </p:sp>
      <p:sp>
        <p:nvSpPr>
          <p:cNvPr id="329732" name="Text Box 4"/>
          <p:cNvSpPr txBox="1">
            <a:spLocks noChangeArrowheads="1"/>
          </p:cNvSpPr>
          <p:nvPr/>
        </p:nvSpPr>
        <p:spPr bwMode="auto">
          <a:xfrm>
            <a:off x="2438400" y="3962400"/>
            <a:ext cx="418941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PMDC reduced-order model (ROM)</a:t>
            </a:r>
          </a:p>
        </p:txBody>
      </p:sp>
      <p:graphicFrame>
        <p:nvGraphicFramePr>
          <p:cNvPr id="329733" name="Object 5"/>
          <p:cNvGraphicFramePr>
            <a:graphicFrameLocks noChangeAspect="1"/>
          </p:cNvGraphicFramePr>
          <p:nvPr/>
        </p:nvGraphicFramePr>
        <p:xfrm>
          <a:off x="2535238" y="4429125"/>
          <a:ext cx="1527175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9735" name="Equation" r:id="rId3" imgW="914400" imgH="228600" progId="Equation.DSMT4">
                  <p:embed/>
                </p:oleObj>
              </mc:Choice>
              <mc:Fallback>
                <p:oleObj name="Equation" r:id="rId3" imgW="914400" imgH="228600" progId="Equation.DSMT4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35238" y="4429125"/>
                        <a:ext cx="1527175" cy="381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9734" name="Object 6"/>
          <p:cNvGraphicFramePr>
            <a:graphicFrameLocks noChangeAspect="1"/>
          </p:cNvGraphicFramePr>
          <p:nvPr/>
        </p:nvGraphicFramePr>
        <p:xfrm>
          <a:off x="2514600" y="4953000"/>
          <a:ext cx="2862263" cy="401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9736" name="Equation" r:id="rId5" imgW="1714320" imgH="241200" progId="Equation.DSMT4">
                  <p:embed/>
                </p:oleObj>
              </mc:Choice>
              <mc:Fallback>
                <p:oleObj name="Equation" r:id="rId5" imgW="1714320" imgH="241200" progId="Equation.DSMT4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4600" y="4953000"/>
                        <a:ext cx="2862263" cy="4016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9735" name="Rectangle 7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563562"/>
          </a:xfrm>
        </p:spPr>
        <p:txBody>
          <a:bodyPr/>
          <a:lstStyle/>
          <a:p>
            <a:r>
              <a:rPr lang="en-US" sz="3200" dirty="0"/>
              <a:t>Dc Drive </a:t>
            </a:r>
            <a:r>
              <a:rPr lang="en-US" sz="3200" dirty="0" smtClean="0"/>
              <a:t>2 Average-Value Model</a:t>
            </a:r>
            <a:endParaRPr lang="en-US" sz="3200" dirty="0"/>
          </a:p>
        </p:txBody>
      </p:sp>
      <p:pic>
        <p:nvPicPr>
          <p:cNvPr id="9" name="Picture 8" descr="Dc Motors Figures..jp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282952" y="1828800"/>
            <a:ext cx="4498848" cy="160934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542A4-BF01-475E-B96E-C1AD310A2183}" type="slidenum">
              <a:rPr lang="en-US"/>
              <a:pPr/>
              <a:t>74</a:t>
            </a:fld>
            <a:endParaRPr lang="en-US"/>
          </a:p>
        </p:txBody>
      </p:sp>
      <p:sp>
        <p:nvSpPr>
          <p:cNvPr id="449539" name="Rectangle 3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563563"/>
          </a:xfrm>
        </p:spPr>
        <p:txBody>
          <a:bodyPr/>
          <a:lstStyle/>
          <a:p>
            <a:r>
              <a:rPr lang="en-US" sz="3200">
                <a:solidFill>
                  <a:schemeClr val="tx1"/>
                </a:solidFill>
              </a:rPr>
              <a:t>Dc Drive 2 Dynamic Waveforms</a:t>
            </a:r>
          </a:p>
        </p:txBody>
      </p:sp>
      <p:sp>
        <p:nvSpPr>
          <p:cNvPr id="449542" name="Text Box 6"/>
          <p:cNvSpPr txBox="1">
            <a:spLocks noChangeArrowheads="1"/>
          </p:cNvSpPr>
          <p:nvPr/>
        </p:nvSpPr>
        <p:spPr bwMode="auto">
          <a:xfrm>
            <a:off x="7315200" y="838200"/>
            <a:ext cx="1452563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i="1"/>
              <a:t>K</a:t>
            </a:r>
            <a:r>
              <a:rPr lang="en-US" i="1" baseline="-25000"/>
              <a:t>p</a:t>
            </a:r>
            <a:r>
              <a:rPr lang="en-US"/>
              <a:t> = 50 A</a:t>
            </a:r>
            <a:r>
              <a:rPr lang="en-US">
                <a:cs typeface="Arial" charset="0"/>
              </a:rPr>
              <a:t>∙</a:t>
            </a:r>
            <a:r>
              <a:rPr lang="en-US"/>
              <a:t>s</a:t>
            </a:r>
          </a:p>
          <a:p>
            <a:r>
              <a:rPr lang="en-US" i="1"/>
              <a:t>K</a:t>
            </a:r>
            <a:r>
              <a:rPr lang="en-US" i="1" baseline="-25000"/>
              <a:t>i</a:t>
            </a:r>
            <a:r>
              <a:rPr lang="en-US"/>
              <a:t> = 10 A</a:t>
            </a:r>
          </a:p>
          <a:p>
            <a:r>
              <a:rPr lang="en-US" i="1">
                <a:latin typeface="Symbol" pitchFamily="18" charset="2"/>
              </a:rPr>
              <a:t>e</a:t>
            </a:r>
            <a:r>
              <a:rPr lang="en-US"/>
              <a:t> = 1.6 A</a:t>
            </a:r>
          </a:p>
        </p:txBody>
      </p:sp>
      <p:pic>
        <p:nvPicPr>
          <p:cNvPr id="6" name="Picture 5" descr="Drives 1-4.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85800" y="685800"/>
            <a:ext cx="6625133" cy="59356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3EAE3-3C72-4142-BB4F-EE6FAED0D487}" type="slidenum">
              <a:rPr lang="en-US"/>
              <a:pPr/>
              <a:t>75</a:t>
            </a:fld>
            <a:endParaRPr lang="en-US"/>
          </a:p>
        </p:txBody>
      </p:sp>
      <p:sp>
        <p:nvSpPr>
          <p:cNvPr id="451587" name="Rectangle 3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563563"/>
          </a:xfrm>
        </p:spPr>
        <p:txBody>
          <a:bodyPr/>
          <a:lstStyle/>
          <a:p>
            <a:r>
              <a:rPr lang="en-US" sz="3200">
                <a:solidFill>
                  <a:schemeClr val="tx1"/>
                </a:solidFill>
              </a:rPr>
              <a:t>Dc Drive 2 Steady-State Waveforms</a:t>
            </a:r>
          </a:p>
        </p:txBody>
      </p:sp>
      <p:pic>
        <p:nvPicPr>
          <p:cNvPr id="451591" name="Picture 7" descr="Drives 1-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5800" y="685800"/>
            <a:ext cx="6618288" cy="5929313"/>
          </a:xfrm>
          <a:prstGeom prst="rect">
            <a:avLst/>
          </a:prstGeom>
          <a:noFill/>
        </p:spPr>
      </p:pic>
      <p:sp>
        <p:nvSpPr>
          <p:cNvPr id="451592" name="Text Box 8"/>
          <p:cNvSpPr txBox="1">
            <a:spLocks noChangeArrowheads="1"/>
          </p:cNvSpPr>
          <p:nvPr/>
        </p:nvSpPr>
        <p:spPr bwMode="auto">
          <a:xfrm>
            <a:off x="7315200" y="838200"/>
            <a:ext cx="1452563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i="1"/>
              <a:t>K</a:t>
            </a:r>
            <a:r>
              <a:rPr lang="en-US" i="1" baseline="-25000"/>
              <a:t>p</a:t>
            </a:r>
            <a:r>
              <a:rPr lang="en-US"/>
              <a:t> = 50 A</a:t>
            </a:r>
            <a:r>
              <a:rPr lang="en-US">
                <a:cs typeface="Arial" charset="0"/>
              </a:rPr>
              <a:t>∙</a:t>
            </a:r>
            <a:r>
              <a:rPr lang="en-US"/>
              <a:t>s</a:t>
            </a:r>
          </a:p>
          <a:p>
            <a:r>
              <a:rPr lang="en-US" i="1"/>
              <a:t>K</a:t>
            </a:r>
            <a:r>
              <a:rPr lang="en-US" i="1" baseline="-25000"/>
              <a:t>i</a:t>
            </a:r>
            <a:r>
              <a:rPr lang="en-US"/>
              <a:t> = 10 A</a:t>
            </a:r>
          </a:p>
          <a:p>
            <a:r>
              <a:rPr lang="en-US" i="1">
                <a:latin typeface="Symbol" pitchFamily="18" charset="2"/>
              </a:rPr>
              <a:t>e</a:t>
            </a:r>
            <a:r>
              <a:rPr lang="en-US"/>
              <a:t> = 1.6 A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48E0B-647B-46B4-B59A-1F53C79B3133}" type="slidenum">
              <a:rPr lang="en-US"/>
              <a:pPr/>
              <a:t>76</a:t>
            </a:fld>
            <a:endParaRPr lang="en-US"/>
          </a:p>
        </p:txBody>
      </p:sp>
      <p:sp>
        <p:nvSpPr>
          <p:cNvPr id="336902" name="Rectangle 6"/>
          <p:cNvSpPr>
            <a:spLocks noGrp="1" noChangeArrowheads="1"/>
          </p:cNvSpPr>
          <p:nvPr>
            <p:ph type="title"/>
          </p:nvPr>
        </p:nvSpPr>
        <p:spPr>
          <a:xfrm>
            <a:off x="457200" y="152400"/>
            <a:ext cx="8229600" cy="715963"/>
          </a:xfrm>
        </p:spPr>
        <p:txBody>
          <a:bodyPr/>
          <a:lstStyle/>
          <a:p>
            <a:r>
              <a:rPr lang="en-US" sz="3200" dirty="0">
                <a:solidFill>
                  <a:schemeClr val="tx1"/>
                </a:solidFill>
              </a:rPr>
              <a:t>Dc </a:t>
            </a:r>
            <a:r>
              <a:rPr lang="en-US" sz="3200" dirty="0" smtClean="0">
                <a:solidFill>
                  <a:schemeClr val="tx1"/>
                </a:solidFill>
              </a:rPr>
              <a:t>Drive Example </a:t>
            </a:r>
            <a:r>
              <a:rPr lang="en-US" sz="3200" dirty="0">
                <a:solidFill>
                  <a:schemeClr val="tx1"/>
                </a:solidFill>
              </a:rPr>
              <a:t>3</a:t>
            </a:r>
          </a:p>
        </p:txBody>
      </p:sp>
      <p:pic>
        <p:nvPicPr>
          <p:cNvPr id="6" name="Picture 5" descr="Dc Motors Figures.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41706" y="1391413"/>
            <a:ext cx="8673694" cy="3514649"/>
          </a:xfrm>
          <a:prstGeom prst="rect">
            <a:avLst/>
          </a:prstGeom>
        </p:spPr>
      </p:pic>
      <p:sp>
        <p:nvSpPr>
          <p:cNvPr id="336899" name="Text Box 3"/>
          <p:cNvSpPr txBox="1">
            <a:spLocks noChangeArrowheads="1"/>
          </p:cNvSpPr>
          <p:nvPr/>
        </p:nvSpPr>
        <p:spPr bwMode="auto">
          <a:xfrm>
            <a:off x="381000" y="1371600"/>
            <a:ext cx="4618038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buFontTx/>
              <a:buChar char="•"/>
            </a:pPr>
            <a:r>
              <a:rPr lang="en-US" dirty="0"/>
              <a:t> Voltage-source with inner current loop</a:t>
            </a:r>
          </a:p>
          <a:p>
            <a:pPr>
              <a:buFontTx/>
              <a:buChar char="•"/>
            </a:pPr>
            <a:r>
              <a:rPr lang="en-US" dirty="0"/>
              <a:t>  Speed control</a:t>
            </a:r>
          </a:p>
          <a:p>
            <a:pPr>
              <a:buFontTx/>
              <a:buChar char="•"/>
            </a:pPr>
            <a:r>
              <a:rPr lang="en-US" dirty="0"/>
              <a:t>  4-quadrant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E38BFC-1480-4BB7-91B9-DCD4ADAF09A6}" type="slidenum">
              <a:rPr lang="en-US"/>
              <a:pPr/>
              <a:t>77</a:t>
            </a:fld>
            <a:endParaRPr lang="en-US"/>
          </a:p>
        </p:txBody>
      </p:sp>
      <p:sp>
        <p:nvSpPr>
          <p:cNvPr id="456707" name="Rectangle 3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563563"/>
          </a:xfrm>
        </p:spPr>
        <p:txBody>
          <a:bodyPr/>
          <a:lstStyle/>
          <a:p>
            <a:r>
              <a:rPr lang="en-US" sz="3200">
                <a:solidFill>
                  <a:schemeClr val="tx1"/>
                </a:solidFill>
              </a:rPr>
              <a:t>Dc Drive 3 Dynamic Waveforms</a:t>
            </a:r>
          </a:p>
        </p:txBody>
      </p:sp>
      <p:pic>
        <p:nvPicPr>
          <p:cNvPr id="456710" name="Picture 6" descr="Drives 1-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5800" y="609600"/>
            <a:ext cx="6627813" cy="5981700"/>
          </a:xfrm>
          <a:prstGeom prst="rect">
            <a:avLst/>
          </a:prstGeom>
          <a:noFill/>
        </p:spPr>
      </p:pic>
      <p:sp>
        <p:nvSpPr>
          <p:cNvPr id="456711" name="Text Box 7"/>
          <p:cNvSpPr txBox="1">
            <a:spLocks noChangeArrowheads="1"/>
          </p:cNvSpPr>
          <p:nvPr/>
        </p:nvSpPr>
        <p:spPr bwMode="auto">
          <a:xfrm>
            <a:off x="7162800" y="838200"/>
            <a:ext cx="1981200" cy="1311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i="1"/>
              <a:t>K</a:t>
            </a:r>
            <a:r>
              <a:rPr lang="en-US" i="1" baseline="-25000"/>
              <a:t>p</a:t>
            </a:r>
            <a:r>
              <a:rPr lang="en-US" baseline="-25000"/>
              <a:t>1</a:t>
            </a:r>
            <a:r>
              <a:rPr lang="en-US"/>
              <a:t> = 100 N</a:t>
            </a:r>
            <a:r>
              <a:rPr lang="en-US">
                <a:cs typeface="Arial" charset="0"/>
              </a:rPr>
              <a:t>∙</a:t>
            </a:r>
            <a:r>
              <a:rPr lang="en-US"/>
              <a:t>m∙s</a:t>
            </a:r>
          </a:p>
          <a:p>
            <a:r>
              <a:rPr lang="en-US" i="1"/>
              <a:t>K</a:t>
            </a:r>
            <a:r>
              <a:rPr lang="en-US" i="1" baseline="-25000"/>
              <a:t>i</a:t>
            </a:r>
            <a:r>
              <a:rPr lang="en-US" baseline="-25000"/>
              <a:t>1</a:t>
            </a:r>
            <a:r>
              <a:rPr lang="en-US"/>
              <a:t> = 20 N∙m</a:t>
            </a:r>
          </a:p>
          <a:p>
            <a:r>
              <a:rPr lang="en-US" i="1"/>
              <a:t>K</a:t>
            </a:r>
            <a:r>
              <a:rPr lang="en-US" i="1" baseline="-25000"/>
              <a:t>p</a:t>
            </a:r>
            <a:r>
              <a:rPr lang="en-US" baseline="-25000"/>
              <a:t>2</a:t>
            </a:r>
            <a:r>
              <a:rPr lang="en-US"/>
              <a:t> = 100 1/A</a:t>
            </a:r>
          </a:p>
          <a:p>
            <a:r>
              <a:rPr lang="en-US" i="1"/>
              <a:t>K</a:t>
            </a:r>
            <a:r>
              <a:rPr lang="en-US" i="1" baseline="-25000"/>
              <a:t>i</a:t>
            </a:r>
            <a:r>
              <a:rPr lang="en-US" baseline="-25000"/>
              <a:t>2</a:t>
            </a:r>
            <a:r>
              <a:rPr lang="en-US"/>
              <a:t> = 20 s/A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41FA5-C4F4-48C9-BAAD-13869844E125}" type="slidenum">
              <a:rPr lang="en-US"/>
              <a:pPr/>
              <a:t>78</a:t>
            </a:fld>
            <a:endParaRPr lang="en-US"/>
          </a:p>
        </p:txBody>
      </p:sp>
      <p:sp>
        <p:nvSpPr>
          <p:cNvPr id="457731" name="Rectangle 3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563563"/>
          </a:xfrm>
        </p:spPr>
        <p:txBody>
          <a:bodyPr/>
          <a:lstStyle/>
          <a:p>
            <a:r>
              <a:rPr lang="en-US" sz="3200">
                <a:solidFill>
                  <a:schemeClr val="tx1"/>
                </a:solidFill>
              </a:rPr>
              <a:t>Dc Drive 3 Steady-State Waveforms</a:t>
            </a:r>
          </a:p>
        </p:txBody>
      </p:sp>
      <p:pic>
        <p:nvPicPr>
          <p:cNvPr id="457736" name="Picture 8" descr="Drives 1-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5800" y="609600"/>
            <a:ext cx="6627813" cy="5981700"/>
          </a:xfrm>
          <a:prstGeom prst="rect">
            <a:avLst/>
          </a:prstGeom>
          <a:noFill/>
        </p:spPr>
      </p:pic>
      <p:sp>
        <p:nvSpPr>
          <p:cNvPr id="457737" name="Text Box 9"/>
          <p:cNvSpPr txBox="1">
            <a:spLocks noChangeArrowheads="1"/>
          </p:cNvSpPr>
          <p:nvPr/>
        </p:nvSpPr>
        <p:spPr bwMode="auto">
          <a:xfrm>
            <a:off x="7162800" y="838200"/>
            <a:ext cx="1981200" cy="1311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i="1"/>
              <a:t>K</a:t>
            </a:r>
            <a:r>
              <a:rPr lang="en-US" i="1" baseline="-25000"/>
              <a:t>p</a:t>
            </a:r>
            <a:r>
              <a:rPr lang="en-US" baseline="-25000"/>
              <a:t>1</a:t>
            </a:r>
            <a:r>
              <a:rPr lang="en-US"/>
              <a:t> = 100 N</a:t>
            </a:r>
            <a:r>
              <a:rPr lang="en-US">
                <a:cs typeface="Arial" charset="0"/>
              </a:rPr>
              <a:t>∙</a:t>
            </a:r>
            <a:r>
              <a:rPr lang="en-US"/>
              <a:t>m∙s</a:t>
            </a:r>
          </a:p>
          <a:p>
            <a:r>
              <a:rPr lang="en-US" i="1"/>
              <a:t>K</a:t>
            </a:r>
            <a:r>
              <a:rPr lang="en-US" i="1" baseline="-25000"/>
              <a:t>i</a:t>
            </a:r>
            <a:r>
              <a:rPr lang="en-US" baseline="-25000"/>
              <a:t>1</a:t>
            </a:r>
            <a:r>
              <a:rPr lang="en-US"/>
              <a:t> = 20 N∙m</a:t>
            </a:r>
          </a:p>
          <a:p>
            <a:r>
              <a:rPr lang="en-US" i="1"/>
              <a:t>K</a:t>
            </a:r>
            <a:r>
              <a:rPr lang="en-US" i="1" baseline="-25000"/>
              <a:t>p</a:t>
            </a:r>
            <a:r>
              <a:rPr lang="en-US" baseline="-25000"/>
              <a:t>2</a:t>
            </a:r>
            <a:r>
              <a:rPr lang="en-US"/>
              <a:t> = 100 1/A</a:t>
            </a:r>
          </a:p>
          <a:p>
            <a:r>
              <a:rPr lang="en-US" i="1"/>
              <a:t>K</a:t>
            </a:r>
            <a:r>
              <a:rPr lang="en-US" i="1" baseline="-25000"/>
              <a:t>i</a:t>
            </a:r>
            <a:r>
              <a:rPr lang="en-US" baseline="-25000"/>
              <a:t>2</a:t>
            </a:r>
            <a:r>
              <a:rPr lang="en-US"/>
              <a:t> = 20 s/A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769FA-E94E-4B7D-958A-7F7E8B0102A5}" type="slidenum">
              <a:rPr lang="en-US"/>
              <a:pPr/>
              <a:t>79</a:t>
            </a:fld>
            <a:endParaRPr lang="en-US"/>
          </a:p>
        </p:txBody>
      </p:sp>
      <p:sp>
        <p:nvSpPr>
          <p:cNvPr id="337927" name="Rectangle 7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563562"/>
          </a:xfrm>
        </p:spPr>
        <p:txBody>
          <a:bodyPr/>
          <a:lstStyle/>
          <a:p>
            <a:r>
              <a:rPr lang="en-US" sz="3200" dirty="0">
                <a:solidFill>
                  <a:schemeClr val="tx1"/>
                </a:solidFill>
              </a:rPr>
              <a:t>Dc </a:t>
            </a:r>
            <a:r>
              <a:rPr lang="en-US" sz="3200" dirty="0" smtClean="0">
                <a:solidFill>
                  <a:schemeClr val="tx1"/>
                </a:solidFill>
              </a:rPr>
              <a:t>Drive Example </a:t>
            </a:r>
            <a:r>
              <a:rPr lang="en-US" sz="3200" dirty="0">
                <a:solidFill>
                  <a:schemeClr val="tx1"/>
                </a:solidFill>
              </a:rPr>
              <a:t>4</a:t>
            </a:r>
          </a:p>
        </p:txBody>
      </p:sp>
      <p:pic>
        <p:nvPicPr>
          <p:cNvPr id="6" name="Picture 5" descr="Dc Motors Figures.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037588" y="1431036"/>
            <a:ext cx="6496812" cy="4055364"/>
          </a:xfrm>
          <a:prstGeom prst="rect">
            <a:avLst/>
          </a:prstGeom>
        </p:spPr>
      </p:pic>
      <p:sp>
        <p:nvSpPr>
          <p:cNvPr id="337923" name="Text Box 3"/>
          <p:cNvSpPr txBox="1">
            <a:spLocks noChangeArrowheads="1"/>
          </p:cNvSpPr>
          <p:nvPr/>
        </p:nvSpPr>
        <p:spPr bwMode="auto">
          <a:xfrm>
            <a:off x="533400" y="1431925"/>
            <a:ext cx="3811588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buFontTx/>
              <a:buChar char="•"/>
            </a:pPr>
            <a:r>
              <a:rPr lang="en-US" dirty="0"/>
              <a:t> Current-regulated (delta PWM)</a:t>
            </a:r>
          </a:p>
          <a:p>
            <a:pPr>
              <a:buFontTx/>
              <a:buChar char="•"/>
            </a:pPr>
            <a:r>
              <a:rPr lang="en-US" dirty="0"/>
              <a:t> Speed control</a:t>
            </a:r>
          </a:p>
          <a:p>
            <a:pPr>
              <a:buFontTx/>
              <a:buChar char="•"/>
            </a:pPr>
            <a:r>
              <a:rPr lang="en-US" dirty="0"/>
              <a:t>  4-quadrant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519AB8-9ADC-4167-9B4D-71A7B7744165}" type="slidenum">
              <a:rPr lang="en-US"/>
              <a:pPr/>
              <a:t>8</a:t>
            </a:fld>
            <a:endParaRPr lang="en-US"/>
          </a:p>
        </p:txBody>
      </p:sp>
      <p:sp>
        <p:nvSpPr>
          <p:cNvPr id="388102" name="Rectangle 6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274638"/>
            <a:ext cx="8229600" cy="563562"/>
          </a:xfrm>
        </p:spPr>
        <p:txBody>
          <a:bodyPr/>
          <a:lstStyle/>
          <a:p>
            <a:r>
              <a:rPr lang="en-US" sz="3200"/>
              <a:t>DC Drive Example</a:t>
            </a:r>
          </a:p>
        </p:txBody>
      </p:sp>
      <p:graphicFrame>
        <p:nvGraphicFramePr>
          <p:cNvPr id="388103" name="Object 7"/>
          <p:cNvGraphicFramePr>
            <a:graphicFrameLocks noChangeAspect="1"/>
          </p:cNvGraphicFramePr>
          <p:nvPr/>
        </p:nvGraphicFramePr>
        <p:xfrm>
          <a:off x="5105400" y="3733800"/>
          <a:ext cx="1343025" cy="384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8115" name="Equation" r:id="rId4" imgW="799920" imgH="228600" progId="Equation.3">
                  <p:embed/>
                </p:oleObj>
              </mc:Choice>
              <mc:Fallback>
                <p:oleObj name="Equation" r:id="rId4" imgW="799920" imgH="228600" progId="Equation.3">
                  <p:embed/>
                  <p:pic>
                    <p:nvPicPr>
                      <p:cNvPr id="0" name="Picture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05400" y="3733800"/>
                        <a:ext cx="1343025" cy="3841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8104" name="Text Box 8"/>
          <p:cNvSpPr txBox="1">
            <a:spLocks noChangeArrowheads="1"/>
          </p:cNvSpPr>
          <p:nvPr/>
        </p:nvSpPr>
        <p:spPr bwMode="auto">
          <a:xfrm>
            <a:off x="4876800" y="3276600"/>
            <a:ext cx="213042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dirty="0"/>
              <a:t>200-hp DC Motor</a:t>
            </a:r>
          </a:p>
        </p:txBody>
      </p:sp>
      <p:graphicFrame>
        <p:nvGraphicFramePr>
          <p:cNvPr id="388105" name="Object 9"/>
          <p:cNvGraphicFramePr>
            <a:graphicFrameLocks noChangeAspect="1"/>
          </p:cNvGraphicFramePr>
          <p:nvPr/>
        </p:nvGraphicFramePr>
        <p:xfrm>
          <a:off x="5105400" y="4191000"/>
          <a:ext cx="1576388" cy="363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8116" name="Equation" r:id="rId6" imgW="939600" imgH="215640" progId="Equation.3">
                  <p:embed/>
                </p:oleObj>
              </mc:Choice>
              <mc:Fallback>
                <p:oleObj name="Equation" r:id="rId6" imgW="939600" imgH="215640" progId="Equation.3">
                  <p:embed/>
                  <p:pic>
                    <p:nvPicPr>
                      <p:cNvPr id="0" name="Picture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05400" y="4191000"/>
                        <a:ext cx="1576388" cy="3635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8106" name="Object 10"/>
          <p:cNvGraphicFramePr>
            <a:graphicFrameLocks noChangeAspect="1"/>
          </p:cNvGraphicFramePr>
          <p:nvPr/>
        </p:nvGraphicFramePr>
        <p:xfrm>
          <a:off x="5105400" y="4648200"/>
          <a:ext cx="1404938" cy="363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8117" name="Equation" r:id="rId8" imgW="838080" imgH="215640" progId="Equation.3">
                  <p:embed/>
                </p:oleObj>
              </mc:Choice>
              <mc:Fallback>
                <p:oleObj name="Equation" r:id="rId8" imgW="838080" imgH="215640" progId="Equation.3">
                  <p:embed/>
                  <p:pic>
                    <p:nvPicPr>
                      <p:cNvPr id="0" name="Picture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05400" y="4648200"/>
                        <a:ext cx="1404938" cy="3635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8107" name="Object 11"/>
          <p:cNvGraphicFramePr>
            <a:graphicFrameLocks noChangeAspect="1"/>
          </p:cNvGraphicFramePr>
          <p:nvPr/>
        </p:nvGraphicFramePr>
        <p:xfrm>
          <a:off x="6858000" y="3733800"/>
          <a:ext cx="1109663" cy="404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8118" name="Equation" r:id="rId10" imgW="660240" imgH="241200" progId="Equation.3">
                  <p:embed/>
                </p:oleObj>
              </mc:Choice>
              <mc:Fallback>
                <p:oleObj name="Equation" r:id="rId10" imgW="660240" imgH="241200" progId="Equation.3">
                  <p:embed/>
                  <p:pic>
                    <p:nvPicPr>
                      <p:cNvPr id="0" name="Picture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0" y="3733800"/>
                        <a:ext cx="1109663" cy="4048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8108" name="Object 12"/>
          <p:cNvGraphicFramePr>
            <a:graphicFrameLocks noChangeAspect="1"/>
          </p:cNvGraphicFramePr>
          <p:nvPr/>
        </p:nvGraphicFramePr>
        <p:xfrm>
          <a:off x="6858000" y="4191000"/>
          <a:ext cx="1277938" cy="363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8119" name="Equation" r:id="rId12" imgW="761760" imgH="215640" progId="Equation.3">
                  <p:embed/>
                </p:oleObj>
              </mc:Choice>
              <mc:Fallback>
                <p:oleObj name="Equation" r:id="rId12" imgW="761760" imgH="215640" progId="Equation.3">
                  <p:embed/>
                  <p:pic>
                    <p:nvPicPr>
                      <p:cNvPr id="0" name="Picture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0" y="4191000"/>
                        <a:ext cx="1277938" cy="3635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8109" name="Object 13"/>
          <p:cNvGraphicFramePr>
            <a:graphicFrameLocks noChangeAspect="1"/>
          </p:cNvGraphicFramePr>
          <p:nvPr/>
        </p:nvGraphicFramePr>
        <p:xfrm>
          <a:off x="5105400" y="5105400"/>
          <a:ext cx="1470025" cy="384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8120" name="Equation" r:id="rId14" imgW="876240" imgH="228600" progId="Equation.3">
                  <p:embed/>
                </p:oleObj>
              </mc:Choice>
              <mc:Fallback>
                <p:oleObj name="Equation" r:id="rId14" imgW="876240" imgH="228600" progId="Equation.3">
                  <p:embed/>
                  <p:pic>
                    <p:nvPicPr>
                      <p:cNvPr id="0" name="Picture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05400" y="5105400"/>
                        <a:ext cx="1470025" cy="3841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8110" name="Object 14"/>
          <p:cNvGraphicFramePr>
            <a:graphicFrameLocks noChangeAspect="1"/>
          </p:cNvGraphicFramePr>
          <p:nvPr/>
        </p:nvGraphicFramePr>
        <p:xfrm>
          <a:off x="6805613" y="4627563"/>
          <a:ext cx="13843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8121" name="Equation" r:id="rId16" imgW="825480" imgH="241200" progId="Equation.3">
                  <p:embed/>
                </p:oleObj>
              </mc:Choice>
              <mc:Fallback>
                <p:oleObj name="Equation" r:id="rId16" imgW="825480" imgH="241200" progId="Equation.3">
                  <p:embed/>
                  <p:pic>
                    <p:nvPicPr>
                      <p:cNvPr id="0" name="Picture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05613" y="4627563"/>
                        <a:ext cx="1384300" cy="406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8111" name="Text Box 15"/>
          <p:cNvSpPr txBox="1">
            <a:spLocks noChangeArrowheads="1"/>
          </p:cNvSpPr>
          <p:nvPr/>
        </p:nvSpPr>
        <p:spPr bwMode="auto">
          <a:xfrm>
            <a:off x="1219200" y="3200400"/>
            <a:ext cx="245586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Three-phase source</a:t>
            </a:r>
          </a:p>
        </p:txBody>
      </p:sp>
      <p:graphicFrame>
        <p:nvGraphicFramePr>
          <p:cNvPr id="388112" name="Object 16"/>
          <p:cNvGraphicFramePr>
            <a:graphicFrameLocks noChangeAspect="1"/>
          </p:cNvGraphicFramePr>
          <p:nvPr/>
        </p:nvGraphicFramePr>
        <p:xfrm>
          <a:off x="1600200" y="3733800"/>
          <a:ext cx="1108075" cy="341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8122" name="Equation" r:id="rId18" imgW="660240" imgH="203040" progId="Equation.3">
                  <p:embed/>
                </p:oleObj>
              </mc:Choice>
              <mc:Fallback>
                <p:oleObj name="Equation" r:id="rId18" imgW="660240" imgH="203040" progId="Equation.3">
                  <p:embed/>
                  <p:pic>
                    <p:nvPicPr>
                      <p:cNvPr id="0" name="Picture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0200" y="3733800"/>
                        <a:ext cx="1108075" cy="3413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8113" name="Object 17"/>
          <p:cNvGraphicFramePr>
            <a:graphicFrameLocks noChangeAspect="1"/>
          </p:cNvGraphicFramePr>
          <p:nvPr/>
        </p:nvGraphicFramePr>
        <p:xfrm>
          <a:off x="1600200" y="4191000"/>
          <a:ext cx="1533525" cy="384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8123" name="Equation" r:id="rId20" imgW="914400" imgH="228600" progId="Equation.3">
                  <p:embed/>
                </p:oleObj>
              </mc:Choice>
              <mc:Fallback>
                <p:oleObj name="Equation" r:id="rId20" imgW="914400" imgH="228600" progId="Equation.3">
                  <p:embed/>
                  <p:pic>
                    <p:nvPicPr>
                      <p:cNvPr id="0" name="Picture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0200" y="4191000"/>
                        <a:ext cx="1533525" cy="3841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8114" name="Object 18"/>
          <p:cNvGraphicFramePr>
            <a:graphicFrameLocks noChangeAspect="1"/>
          </p:cNvGraphicFramePr>
          <p:nvPr/>
        </p:nvGraphicFramePr>
        <p:xfrm>
          <a:off x="1600200" y="4648200"/>
          <a:ext cx="1511300" cy="384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8124" name="Equation" r:id="rId22" imgW="901440" imgH="228600" progId="Equation.3">
                  <p:embed/>
                </p:oleObj>
              </mc:Choice>
              <mc:Fallback>
                <p:oleObj name="Equation" r:id="rId22" imgW="901440" imgH="228600" progId="Equation.3">
                  <p:embed/>
                  <p:pic>
                    <p:nvPicPr>
                      <p:cNvPr id="0" name="Picture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0200" y="4648200"/>
                        <a:ext cx="1511300" cy="3841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7" name="Picture 16" descr="Dc Drives..jpg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124102" y="990600"/>
            <a:ext cx="6953098" cy="196778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37FC6-AAB1-44AE-8C53-B316A5EA663F}" type="slidenum">
              <a:rPr lang="en-US"/>
              <a:pPr/>
              <a:t>80</a:t>
            </a:fld>
            <a:endParaRPr lang="en-US"/>
          </a:p>
        </p:txBody>
      </p:sp>
      <p:sp>
        <p:nvSpPr>
          <p:cNvPr id="351237" name="Rectangle 5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563562"/>
          </a:xfrm>
        </p:spPr>
        <p:txBody>
          <a:bodyPr/>
          <a:lstStyle/>
          <a:p>
            <a:r>
              <a:rPr lang="en-US" sz="3200">
                <a:solidFill>
                  <a:schemeClr val="tx1"/>
                </a:solidFill>
              </a:rPr>
              <a:t>Dc Drive 4, Delta Control</a:t>
            </a:r>
          </a:p>
        </p:txBody>
      </p:sp>
      <p:pic>
        <p:nvPicPr>
          <p:cNvPr id="5" name="Picture 4" descr="Dc Motors Figures.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985516" y="1551432"/>
            <a:ext cx="3186684" cy="134416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B542B8-D0DB-473E-9347-0896AF5CFD14}" type="slidenum">
              <a:rPr lang="en-US"/>
              <a:pPr/>
              <a:t>81</a:t>
            </a:fld>
            <a:endParaRPr lang="en-US"/>
          </a:p>
        </p:txBody>
      </p:sp>
      <p:sp>
        <p:nvSpPr>
          <p:cNvPr id="458755" name="Rectangle 3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563563"/>
          </a:xfrm>
        </p:spPr>
        <p:txBody>
          <a:bodyPr/>
          <a:lstStyle/>
          <a:p>
            <a:r>
              <a:rPr lang="en-US" sz="3200">
                <a:solidFill>
                  <a:schemeClr val="tx1"/>
                </a:solidFill>
              </a:rPr>
              <a:t>Dc Drive 4 Dynamic Waveforms</a:t>
            </a:r>
          </a:p>
        </p:txBody>
      </p:sp>
      <p:pic>
        <p:nvPicPr>
          <p:cNvPr id="458758" name="Picture 6" descr="Drives 1-4"/>
          <p:cNvPicPr>
            <a:picLocks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7388" y="620713"/>
            <a:ext cx="6627812" cy="6161087"/>
          </a:xfrm>
          <a:prstGeom prst="rect">
            <a:avLst/>
          </a:prstGeom>
          <a:noFill/>
        </p:spPr>
      </p:pic>
      <p:sp>
        <p:nvSpPr>
          <p:cNvPr id="458759" name="Text Box 7"/>
          <p:cNvSpPr txBox="1">
            <a:spLocks noChangeArrowheads="1"/>
          </p:cNvSpPr>
          <p:nvPr/>
        </p:nvSpPr>
        <p:spPr bwMode="auto">
          <a:xfrm>
            <a:off x="7361238" y="838200"/>
            <a:ext cx="1708150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i="1"/>
              <a:t>K</a:t>
            </a:r>
            <a:r>
              <a:rPr lang="en-US" i="1" baseline="-25000"/>
              <a:t>p</a:t>
            </a:r>
            <a:r>
              <a:rPr lang="en-US"/>
              <a:t> = 50 A∙s</a:t>
            </a:r>
          </a:p>
          <a:p>
            <a:r>
              <a:rPr lang="en-US" i="1"/>
              <a:t>K</a:t>
            </a:r>
            <a:r>
              <a:rPr lang="en-US" i="1" baseline="-25000"/>
              <a:t>i</a:t>
            </a:r>
            <a:r>
              <a:rPr lang="en-US"/>
              <a:t> = 10 A</a:t>
            </a:r>
          </a:p>
          <a:p>
            <a:r>
              <a:rPr lang="en-US" i="1"/>
              <a:t>f</a:t>
            </a:r>
            <a:r>
              <a:rPr lang="en-US" i="1" baseline="-25000"/>
              <a:t>clock</a:t>
            </a:r>
            <a:r>
              <a:rPr lang="en-US"/>
              <a:t> = 60 kHz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B0B18-74D4-493E-90E5-250635DD2E0F}" type="slidenum">
              <a:rPr lang="en-US"/>
              <a:pPr/>
              <a:t>82</a:t>
            </a:fld>
            <a:endParaRPr lang="en-US"/>
          </a:p>
        </p:txBody>
      </p:sp>
      <p:sp>
        <p:nvSpPr>
          <p:cNvPr id="459779" name="Rectangle 3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563563"/>
          </a:xfrm>
        </p:spPr>
        <p:txBody>
          <a:bodyPr/>
          <a:lstStyle/>
          <a:p>
            <a:r>
              <a:rPr lang="en-US" sz="3200">
                <a:solidFill>
                  <a:schemeClr val="tx1"/>
                </a:solidFill>
              </a:rPr>
              <a:t>Dc Drive 4 Steady-State Waveforms</a:t>
            </a:r>
          </a:p>
        </p:txBody>
      </p:sp>
      <p:sp>
        <p:nvSpPr>
          <p:cNvPr id="459782" name="Text Box 6"/>
          <p:cNvSpPr txBox="1">
            <a:spLocks noChangeArrowheads="1"/>
          </p:cNvSpPr>
          <p:nvPr/>
        </p:nvSpPr>
        <p:spPr bwMode="auto">
          <a:xfrm>
            <a:off x="7361238" y="838200"/>
            <a:ext cx="1708150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i="1"/>
              <a:t>K</a:t>
            </a:r>
            <a:r>
              <a:rPr lang="en-US" i="1" baseline="-25000"/>
              <a:t>p</a:t>
            </a:r>
            <a:r>
              <a:rPr lang="en-US"/>
              <a:t> = 50 A∙s</a:t>
            </a:r>
          </a:p>
          <a:p>
            <a:r>
              <a:rPr lang="en-US" i="1"/>
              <a:t>K</a:t>
            </a:r>
            <a:r>
              <a:rPr lang="en-US" i="1" baseline="-25000"/>
              <a:t>i</a:t>
            </a:r>
            <a:r>
              <a:rPr lang="en-US"/>
              <a:t> = 10 A</a:t>
            </a:r>
          </a:p>
          <a:p>
            <a:r>
              <a:rPr lang="en-US" i="1"/>
              <a:t>f</a:t>
            </a:r>
            <a:r>
              <a:rPr lang="en-US" i="1" baseline="-25000"/>
              <a:t>clock</a:t>
            </a:r>
            <a:r>
              <a:rPr lang="en-US"/>
              <a:t> = 60 kHz</a:t>
            </a:r>
          </a:p>
        </p:txBody>
      </p:sp>
      <p:pic>
        <p:nvPicPr>
          <p:cNvPr id="459783" name="Picture 7" descr="Drives 1-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96913" y="685800"/>
            <a:ext cx="6618287" cy="592931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06C8C-98AD-4B64-B605-B2D1202306CB}" type="slidenum">
              <a:rPr lang="en-US"/>
              <a:pPr/>
              <a:t>83</a:t>
            </a:fld>
            <a:endParaRPr lang="en-US"/>
          </a:p>
        </p:txBody>
      </p:sp>
      <p:sp>
        <p:nvSpPr>
          <p:cNvPr id="46080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52400"/>
            <a:ext cx="8229600" cy="639763"/>
          </a:xfrm>
        </p:spPr>
        <p:txBody>
          <a:bodyPr/>
          <a:lstStyle/>
          <a:p>
            <a:r>
              <a:rPr lang="en-US" sz="3200"/>
              <a:t>Dc Drive Examples</a:t>
            </a:r>
          </a:p>
        </p:txBody>
      </p:sp>
      <p:sp>
        <p:nvSpPr>
          <p:cNvPr id="460803" name="Text Box 3"/>
          <p:cNvSpPr txBox="1">
            <a:spLocks noChangeArrowheads="1"/>
          </p:cNvSpPr>
          <p:nvPr/>
        </p:nvSpPr>
        <p:spPr bwMode="auto">
          <a:xfrm>
            <a:off x="1066800" y="1371600"/>
            <a:ext cx="6781800" cy="1616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168275" indent="-168275">
              <a:buFontTx/>
              <a:buChar char="•"/>
            </a:pPr>
            <a:r>
              <a:rPr lang="en-US"/>
              <a:t>Dc drive examples demonstrate</a:t>
            </a:r>
          </a:p>
          <a:p>
            <a:pPr lvl="1" indent="-174625">
              <a:buFontTx/>
              <a:buChar char="•"/>
            </a:pPr>
            <a:r>
              <a:rPr lang="en-US"/>
              <a:t>speed control</a:t>
            </a:r>
          </a:p>
          <a:p>
            <a:pPr lvl="1" indent="-174625">
              <a:buFontTx/>
              <a:buChar char="•"/>
            </a:pPr>
            <a:r>
              <a:rPr lang="en-US"/>
              <a:t>hysteresis current regulation (Drive 2)</a:t>
            </a:r>
          </a:p>
          <a:p>
            <a:pPr lvl="1" indent="-174625">
              <a:buFontTx/>
              <a:buChar char="•"/>
            </a:pPr>
            <a:r>
              <a:rPr lang="en-US"/>
              <a:t>voltage source PWM with inner current loop (Drive 3)</a:t>
            </a:r>
          </a:p>
          <a:p>
            <a:pPr lvl="1" indent="-174625">
              <a:buFontTx/>
              <a:buChar char="•"/>
            </a:pPr>
            <a:r>
              <a:rPr lang="en-US"/>
              <a:t>delta current regulation (Drive 4)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DA7B87-85AC-4625-A7F2-0830910B9D04}" type="slidenum">
              <a:rPr lang="en-US"/>
              <a:pPr/>
              <a:t>84</a:t>
            </a:fld>
            <a:endParaRPr lang="en-US"/>
          </a:p>
        </p:txBody>
      </p:sp>
      <p:sp>
        <p:nvSpPr>
          <p:cNvPr id="334853" name="Text Box 5"/>
          <p:cNvSpPr txBox="1">
            <a:spLocks noChangeArrowheads="1"/>
          </p:cNvSpPr>
          <p:nvPr/>
        </p:nvSpPr>
        <p:spPr bwMode="auto">
          <a:xfrm>
            <a:off x="6553200" y="1066800"/>
            <a:ext cx="1917700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i="1" dirty="0" smtClean="0"/>
              <a:t>r - </a:t>
            </a:r>
            <a:r>
              <a:rPr lang="en-US" dirty="0" smtClean="0"/>
              <a:t>reference</a:t>
            </a:r>
          </a:p>
          <a:p>
            <a:r>
              <a:rPr lang="en-US" i="1" dirty="0" smtClean="0"/>
              <a:t>e - </a:t>
            </a:r>
            <a:r>
              <a:rPr lang="en-US" dirty="0" smtClean="0"/>
              <a:t>error </a:t>
            </a:r>
            <a:endParaRPr lang="en-US" dirty="0"/>
          </a:p>
          <a:p>
            <a:r>
              <a:rPr lang="en-US" i="1" dirty="0" smtClean="0"/>
              <a:t>x - </a:t>
            </a:r>
            <a:r>
              <a:rPr lang="en-US" dirty="0" smtClean="0"/>
              <a:t>plant </a:t>
            </a:r>
            <a:r>
              <a:rPr lang="en-US" dirty="0"/>
              <a:t>input</a:t>
            </a:r>
          </a:p>
          <a:p>
            <a:r>
              <a:rPr lang="en-US" i="1" dirty="0" smtClean="0"/>
              <a:t>y - </a:t>
            </a:r>
            <a:r>
              <a:rPr lang="en-US" dirty="0" smtClean="0"/>
              <a:t>plant output</a:t>
            </a:r>
            <a:endParaRPr lang="en-US" dirty="0"/>
          </a:p>
        </p:txBody>
      </p:sp>
      <p:sp>
        <p:nvSpPr>
          <p:cNvPr id="334854" name="Rectangle 6"/>
          <p:cNvSpPr>
            <a:spLocks noChangeArrowheads="1"/>
          </p:cNvSpPr>
          <p:nvPr/>
        </p:nvSpPr>
        <p:spPr bwMode="auto">
          <a:xfrm>
            <a:off x="838200" y="2514600"/>
            <a:ext cx="45720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sz="1800" i="1" dirty="0"/>
              <a:t>C</a:t>
            </a:r>
            <a:r>
              <a:rPr lang="en-US" sz="1800" dirty="0"/>
              <a:t>(</a:t>
            </a:r>
            <a:r>
              <a:rPr lang="en-US" sz="1800" i="1" dirty="0"/>
              <a:t>s</a:t>
            </a:r>
            <a:r>
              <a:rPr lang="en-US" sz="1800" dirty="0"/>
              <a:t>) </a:t>
            </a:r>
            <a:r>
              <a:rPr lang="en-US" sz="1800" dirty="0" smtClean="0"/>
              <a:t>- </a:t>
            </a:r>
            <a:r>
              <a:rPr lang="en-US" sz="1800" dirty="0"/>
              <a:t>c</a:t>
            </a:r>
            <a:r>
              <a:rPr lang="en-US" sz="1800" dirty="0" smtClean="0"/>
              <a:t>ontroller </a:t>
            </a:r>
            <a:r>
              <a:rPr lang="en-US" sz="1800" dirty="0"/>
              <a:t>transfer function</a:t>
            </a:r>
          </a:p>
          <a:p>
            <a:r>
              <a:rPr lang="en-US" sz="1800" i="1" dirty="0"/>
              <a:t>G</a:t>
            </a:r>
            <a:r>
              <a:rPr lang="en-US" sz="1800" dirty="0"/>
              <a:t>(</a:t>
            </a:r>
            <a:r>
              <a:rPr lang="en-US" sz="1800" i="1" dirty="0"/>
              <a:t>s</a:t>
            </a:r>
            <a:r>
              <a:rPr lang="en-US" sz="1800" dirty="0"/>
              <a:t>) </a:t>
            </a:r>
            <a:r>
              <a:rPr lang="en-US" sz="1800" dirty="0" smtClean="0"/>
              <a:t>- </a:t>
            </a:r>
            <a:r>
              <a:rPr lang="en-US" sz="1800" dirty="0"/>
              <a:t>plant transfer function</a:t>
            </a:r>
          </a:p>
        </p:txBody>
      </p:sp>
      <p:graphicFrame>
        <p:nvGraphicFramePr>
          <p:cNvPr id="334859" name="Object 11"/>
          <p:cNvGraphicFramePr>
            <a:graphicFrameLocks noChangeAspect="1"/>
          </p:cNvGraphicFramePr>
          <p:nvPr/>
        </p:nvGraphicFramePr>
        <p:xfrm>
          <a:off x="1752600" y="3352800"/>
          <a:ext cx="931863" cy="276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4860" name="Equation" r:id="rId3" imgW="558558" imgH="165028" progId="Equation.DSMT4">
                  <p:embed/>
                </p:oleObj>
              </mc:Choice>
              <mc:Fallback>
                <p:oleObj name="Equation" r:id="rId3" imgW="558558" imgH="165028" progId="Equation.DSMT4">
                  <p:embed/>
                  <p:pic>
                    <p:nvPicPr>
                      <p:cNvPr id="0" name="Picture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2600" y="3352800"/>
                        <a:ext cx="931863" cy="2762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4858" name="Object 10"/>
          <p:cNvGraphicFramePr>
            <a:graphicFrameLocks noChangeAspect="1"/>
          </p:cNvGraphicFramePr>
          <p:nvPr/>
        </p:nvGraphicFramePr>
        <p:xfrm>
          <a:off x="1752600" y="3657600"/>
          <a:ext cx="1652588" cy="423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4861" name="Equation" r:id="rId5" imgW="990170" imgH="253890" progId="Equation.DSMT4">
                  <p:embed/>
                </p:oleObj>
              </mc:Choice>
              <mc:Fallback>
                <p:oleObj name="Equation" r:id="rId5" imgW="990170" imgH="253890" progId="Equation.DSMT4">
                  <p:embed/>
                  <p:pic>
                    <p:nvPicPr>
                      <p:cNvPr id="0" name="Picture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2600" y="3657600"/>
                        <a:ext cx="1652588" cy="4238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4857" name="Object 9"/>
          <p:cNvGraphicFramePr>
            <a:graphicFrameLocks noChangeAspect="1"/>
          </p:cNvGraphicFramePr>
          <p:nvPr/>
        </p:nvGraphicFramePr>
        <p:xfrm>
          <a:off x="1752600" y="4114800"/>
          <a:ext cx="3709988" cy="423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4862" name="Equation" r:id="rId7" imgW="2222500" imgH="254000" progId="Equation.DSMT4">
                  <p:embed/>
                </p:oleObj>
              </mc:Choice>
              <mc:Fallback>
                <p:oleObj name="Equation" r:id="rId7" imgW="2222500" imgH="254000" progId="Equation.DSMT4">
                  <p:embed/>
                  <p:pic>
                    <p:nvPicPr>
                      <p:cNvPr id="0" name="Picture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2600" y="4114800"/>
                        <a:ext cx="3709988" cy="4238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4856" name="Object 8"/>
          <p:cNvGraphicFramePr>
            <a:graphicFrameLocks noChangeAspect="1"/>
          </p:cNvGraphicFramePr>
          <p:nvPr/>
        </p:nvGraphicFramePr>
        <p:xfrm>
          <a:off x="1752600" y="4572000"/>
          <a:ext cx="3349625" cy="46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4863" name="Equation" r:id="rId9" imgW="2006600" imgH="279400" progId="Equation.DSMT4">
                  <p:embed/>
                </p:oleObj>
              </mc:Choice>
              <mc:Fallback>
                <p:oleObj name="Equation" r:id="rId9" imgW="2006600" imgH="279400" progId="Equation.DSMT4">
                  <p:embed/>
                  <p:pic>
                    <p:nvPicPr>
                      <p:cNvPr id="0" name="Picture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2600" y="4572000"/>
                        <a:ext cx="3349625" cy="4667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4855" name="Object 7"/>
          <p:cNvGraphicFramePr>
            <a:graphicFrameLocks noChangeAspect="1"/>
          </p:cNvGraphicFramePr>
          <p:nvPr/>
        </p:nvGraphicFramePr>
        <p:xfrm>
          <a:off x="1905000" y="5181600"/>
          <a:ext cx="3540125" cy="784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4864" name="Equation" r:id="rId11" imgW="2120900" imgH="469900" progId="Equation.DSMT4">
                  <p:embed/>
                </p:oleObj>
              </mc:Choice>
              <mc:Fallback>
                <p:oleObj name="Equation" r:id="rId11" imgW="2120900" imgH="469900" progId="Equation.DSMT4">
                  <p:embed/>
                  <p:pic>
                    <p:nvPicPr>
                      <p:cNvPr id="0" name="Picture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5000" y="5181600"/>
                        <a:ext cx="3540125" cy="7842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4866" name="Rectangle 18"/>
          <p:cNvSpPr>
            <a:spLocks noGrp="1" noChangeArrowheads="1"/>
          </p:cNvSpPr>
          <p:nvPr>
            <p:ph type="title"/>
          </p:nvPr>
        </p:nvSpPr>
        <p:spPr>
          <a:xfrm>
            <a:off x="457200" y="228600"/>
            <a:ext cx="8229600" cy="639763"/>
          </a:xfrm>
        </p:spPr>
        <p:txBody>
          <a:bodyPr/>
          <a:lstStyle/>
          <a:p>
            <a:r>
              <a:rPr lang="en-US" sz="3200">
                <a:solidFill>
                  <a:schemeClr val="tx1"/>
                </a:solidFill>
              </a:rPr>
              <a:t>Classical Control System</a:t>
            </a:r>
          </a:p>
        </p:txBody>
      </p:sp>
      <p:pic>
        <p:nvPicPr>
          <p:cNvPr id="13" name="Picture 12" descr="Dc Motors Figures..jp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752600" y="1066800"/>
            <a:ext cx="4055364" cy="116128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88283-C281-42CF-8C0D-23B5A863E3A7}" type="slidenum">
              <a:rPr lang="en-US"/>
              <a:pPr/>
              <a:t>85</a:t>
            </a:fld>
            <a:endParaRPr lang="en-US"/>
          </a:p>
        </p:txBody>
      </p:sp>
      <p:graphicFrame>
        <p:nvGraphicFramePr>
          <p:cNvPr id="333850" name="Object 26"/>
          <p:cNvGraphicFramePr>
            <a:graphicFrameLocks noChangeAspect="1"/>
          </p:cNvGraphicFramePr>
          <p:nvPr/>
        </p:nvGraphicFramePr>
        <p:xfrm>
          <a:off x="914400" y="1066800"/>
          <a:ext cx="1419225" cy="784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3851" name="Equation" r:id="rId3" imgW="850531" imgH="469696" progId="Equation.DSMT4">
                  <p:embed/>
                </p:oleObj>
              </mc:Choice>
              <mc:Fallback>
                <p:oleObj name="Equation" r:id="rId3" imgW="850531" imgH="469696" progId="Equation.DSMT4">
                  <p:embed/>
                  <p:pic>
                    <p:nvPicPr>
                      <p:cNvPr id="0" name="Picture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1066800"/>
                        <a:ext cx="1419225" cy="7842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3849" name="Object 25"/>
          <p:cNvGraphicFramePr>
            <a:graphicFrameLocks noChangeAspect="1"/>
          </p:cNvGraphicFramePr>
          <p:nvPr/>
        </p:nvGraphicFramePr>
        <p:xfrm>
          <a:off x="885825" y="1981200"/>
          <a:ext cx="2203450" cy="423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3852" name="Equation" r:id="rId5" imgW="1320227" imgH="253890" progId="Equation.DSMT4">
                  <p:embed/>
                </p:oleObj>
              </mc:Choice>
              <mc:Fallback>
                <p:oleObj name="Equation" r:id="rId5" imgW="1320227" imgH="253890" progId="Equation.DSMT4">
                  <p:embed/>
                  <p:pic>
                    <p:nvPicPr>
                      <p:cNvPr id="0" name="Picture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85825" y="1981200"/>
                        <a:ext cx="2203450" cy="4238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3848" name="Object 24"/>
          <p:cNvGraphicFramePr>
            <a:graphicFrameLocks noChangeAspect="1"/>
          </p:cNvGraphicFramePr>
          <p:nvPr/>
        </p:nvGraphicFramePr>
        <p:xfrm>
          <a:off x="3949700" y="1387475"/>
          <a:ext cx="3175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3853" name="Equation" r:id="rId7" imgW="190500" imgH="228600" progId="Equation.DSMT4">
                  <p:embed/>
                </p:oleObj>
              </mc:Choice>
              <mc:Fallback>
                <p:oleObj name="Equation" r:id="rId7" imgW="190500" imgH="228600" progId="Equation.DSMT4">
                  <p:embed/>
                  <p:pic>
                    <p:nvPicPr>
                      <p:cNvPr id="0" name="Picture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49700" y="1387475"/>
                        <a:ext cx="317500" cy="381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3847" name="Object 23"/>
          <p:cNvGraphicFramePr>
            <a:graphicFrameLocks noChangeAspect="1"/>
          </p:cNvGraphicFramePr>
          <p:nvPr/>
        </p:nvGraphicFramePr>
        <p:xfrm>
          <a:off x="4013200" y="1981200"/>
          <a:ext cx="254000" cy="339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3854" name="Equation" r:id="rId9" imgW="152268" imgH="203024" progId="Equation.DSMT4">
                  <p:embed/>
                </p:oleObj>
              </mc:Choice>
              <mc:Fallback>
                <p:oleObj name="Equation" r:id="rId9" imgW="152268" imgH="203024" progId="Equation.DSMT4">
                  <p:embed/>
                  <p:pic>
                    <p:nvPicPr>
                      <p:cNvPr id="0" name="Picture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13200" y="1981200"/>
                        <a:ext cx="254000" cy="3397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3846" name="Object 22"/>
          <p:cNvGraphicFramePr>
            <a:graphicFrameLocks noChangeAspect="1"/>
          </p:cNvGraphicFramePr>
          <p:nvPr/>
        </p:nvGraphicFramePr>
        <p:xfrm>
          <a:off x="6324600" y="1870075"/>
          <a:ext cx="804863" cy="720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3855" name="Equation" r:id="rId11" imgW="482391" imgH="431613" progId="Equation.DSMT4">
                  <p:embed/>
                </p:oleObj>
              </mc:Choice>
              <mc:Fallback>
                <p:oleObj name="Equation" r:id="rId11" imgW="482391" imgH="431613" progId="Equation.DSMT4">
                  <p:embed/>
                  <p:pic>
                    <p:nvPicPr>
                      <p:cNvPr id="0" name="Picture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24600" y="1870075"/>
                        <a:ext cx="804863" cy="7207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3845" name="Object 21"/>
          <p:cNvGraphicFramePr>
            <a:graphicFrameLocks noChangeAspect="1"/>
          </p:cNvGraphicFramePr>
          <p:nvPr/>
        </p:nvGraphicFramePr>
        <p:xfrm>
          <a:off x="1752600" y="2743200"/>
          <a:ext cx="2311400" cy="46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3856" name="Equation" r:id="rId13" imgW="1384300" imgH="279400" progId="Equation.DSMT4">
                  <p:embed/>
                </p:oleObj>
              </mc:Choice>
              <mc:Fallback>
                <p:oleObj name="Equation" r:id="rId13" imgW="1384300" imgH="279400" progId="Equation.DSMT4">
                  <p:embed/>
                  <p:pic>
                    <p:nvPicPr>
                      <p:cNvPr id="0" name="Picture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2600" y="2743200"/>
                        <a:ext cx="2311400" cy="4667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3844" name="Object 20"/>
          <p:cNvGraphicFramePr>
            <a:graphicFrameLocks noChangeAspect="1"/>
          </p:cNvGraphicFramePr>
          <p:nvPr/>
        </p:nvGraphicFramePr>
        <p:xfrm>
          <a:off x="1752600" y="3276600"/>
          <a:ext cx="2352675" cy="46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3857" name="Equation" r:id="rId15" imgW="1409700" imgH="279400" progId="Equation.DSMT4">
                  <p:embed/>
                </p:oleObj>
              </mc:Choice>
              <mc:Fallback>
                <p:oleObj name="Equation" r:id="rId15" imgW="1409700" imgH="279400" progId="Equation.DSMT4">
                  <p:embed/>
                  <p:pic>
                    <p:nvPicPr>
                      <p:cNvPr id="0" name="Picture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2600" y="3276600"/>
                        <a:ext cx="2352675" cy="4667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3843" name="Object 19"/>
          <p:cNvGraphicFramePr>
            <a:graphicFrameLocks noChangeAspect="1"/>
          </p:cNvGraphicFramePr>
          <p:nvPr/>
        </p:nvGraphicFramePr>
        <p:xfrm>
          <a:off x="1981200" y="4038600"/>
          <a:ext cx="1144588" cy="423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3858" name="Equation" r:id="rId17" imgW="685800" imgH="254000" progId="Equation.DSMT4">
                  <p:embed/>
                </p:oleObj>
              </mc:Choice>
              <mc:Fallback>
                <p:oleObj name="Equation" r:id="rId17" imgW="685800" imgH="254000" progId="Equation.DSMT4">
                  <p:embed/>
                  <p:pic>
                    <p:nvPicPr>
                      <p:cNvPr id="0" name="Picture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81200" y="4038600"/>
                        <a:ext cx="1144588" cy="4238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3842" name="Object 18"/>
          <p:cNvGraphicFramePr>
            <a:graphicFrameLocks noChangeAspect="1"/>
          </p:cNvGraphicFramePr>
          <p:nvPr/>
        </p:nvGraphicFramePr>
        <p:xfrm>
          <a:off x="3886200" y="4038600"/>
          <a:ext cx="1187450" cy="423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3859" name="Equation" r:id="rId19" imgW="710891" imgH="253890" progId="Equation.DSMT4">
                  <p:embed/>
                </p:oleObj>
              </mc:Choice>
              <mc:Fallback>
                <p:oleObj name="Equation" r:id="rId19" imgW="710891" imgH="253890" progId="Equation.DSMT4">
                  <p:embed/>
                  <p:pic>
                    <p:nvPicPr>
                      <p:cNvPr id="0" name="Picture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86200" y="4038600"/>
                        <a:ext cx="1187450" cy="4238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3838" name="Object 14"/>
          <p:cNvGraphicFramePr>
            <a:graphicFrameLocks noChangeAspect="1"/>
          </p:cNvGraphicFramePr>
          <p:nvPr/>
        </p:nvGraphicFramePr>
        <p:xfrm>
          <a:off x="3124200" y="4918075"/>
          <a:ext cx="571500" cy="339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3860" name="Equation" r:id="rId21" imgW="342751" imgH="203112" progId="Equation.DSMT4">
                  <p:embed/>
                </p:oleObj>
              </mc:Choice>
              <mc:Fallback>
                <p:oleObj name="Equation" r:id="rId21" imgW="342751" imgH="203112" progId="Equation.DSMT4">
                  <p:embed/>
                  <p:pic>
                    <p:nvPicPr>
                      <p:cNvPr id="0" name="Picture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24200" y="4918075"/>
                        <a:ext cx="571500" cy="3397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3837" name="Object 13"/>
          <p:cNvGraphicFramePr>
            <a:graphicFrameLocks noChangeAspect="1"/>
          </p:cNvGraphicFramePr>
          <p:nvPr/>
        </p:nvGraphicFramePr>
        <p:xfrm>
          <a:off x="4191000" y="4841875"/>
          <a:ext cx="700088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3861" name="Equation" r:id="rId23" imgW="419100" imgH="228600" progId="Equation.DSMT4">
                  <p:embed/>
                </p:oleObj>
              </mc:Choice>
              <mc:Fallback>
                <p:oleObj name="Equation" r:id="rId23" imgW="419100" imgH="228600" progId="Equation.DSMT4">
                  <p:embed/>
                  <p:pic>
                    <p:nvPicPr>
                      <p:cNvPr id="0" name="Picture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91000" y="4841875"/>
                        <a:ext cx="700088" cy="381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3865" name="Text Box 41"/>
          <p:cNvSpPr txBox="1">
            <a:spLocks noChangeArrowheads="1"/>
          </p:cNvSpPr>
          <p:nvPr/>
        </p:nvSpPr>
        <p:spPr bwMode="auto">
          <a:xfrm>
            <a:off x="4267200" y="1387475"/>
            <a:ext cx="323373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= natural frequency  (rad/s)</a:t>
            </a:r>
          </a:p>
        </p:txBody>
      </p:sp>
      <p:sp>
        <p:nvSpPr>
          <p:cNvPr id="333866" name="Text Box 42"/>
          <p:cNvSpPr txBox="1">
            <a:spLocks noChangeArrowheads="1"/>
          </p:cNvSpPr>
          <p:nvPr/>
        </p:nvSpPr>
        <p:spPr bwMode="auto">
          <a:xfrm>
            <a:off x="4267200" y="1965325"/>
            <a:ext cx="193992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= damping ratio</a:t>
            </a:r>
          </a:p>
        </p:txBody>
      </p:sp>
      <p:sp>
        <p:nvSpPr>
          <p:cNvPr id="333867" name="Text Box 43"/>
          <p:cNvSpPr txBox="1">
            <a:spLocks noChangeArrowheads="1"/>
          </p:cNvSpPr>
          <p:nvPr/>
        </p:nvSpPr>
        <p:spPr bwMode="auto">
          <a:xfrm>
            <a:off x="762000" y="2819400"/>
            <a:ext cx="93186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poles: </a:t>
            </a:r>
          </a:p>
        </p:txBody>
      </p:sp>
      <p:sp>
        <p:nvSpPr>
          <p:cNvPr id="333868" name="Text Box 44"/>
          <p:cNvSpPr txBox="1">
            <a:spLocks noChangeArrowheads="1"/>
          </p:cNvSpPr>
          <p:nvPr/>
        </p:nvSpPr>
        <p:spPr bwMode="auto">
          <a:xfrm>
            <a:off x="762000" y="4038600"/>
            <a:ext cx="313213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stability:                     and  </a:t>
            </a:r>
          </a:p>
        </p:txBody>
      </p:sp>
      <p:sp>
        <p:nvSpPr>
          <p:cNvPr id="333872" name="Text Box 48"/>
          <p:cNvSpPr txBox="1">
            <a:spLocks noChangeArrowheads="1"/>
          </p:cNvSpPr>
          <p:nvPr/>
        </p:nvSpPr>
        <p:spPr bwMode="auto">
          <a:xfrm>
            <a:off x="762000" y="4841875"/>
            <a:ext cx="341947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critically damped:              or </a:t>
            </a:r>
          </a:p>
        </p:txBody>
      </p:sp>
      <p:sp>
        <p:nvSpPr>
          <p:cNvPr id="333873" name="Rectangle 49"/>
          <p:cNvSpPr>
            <a:spLocks noGrp="1" noChangeArrowheads="1"/>
          </p:cNvSpPr>
          <p:nvPr>
            <p:ph type="title"/>
          </p:nvPr>
        </p:nvSpPr>
        <p:spPr>
          <a:xfrm>
            <a:off x="457200" y="152400"/>
            <a:ext cx="8229600" cy="685800"/>
          </a:xfrm>
        </p:spPr>
        <p:txBody>
          <a:bodyPr/>
          <a:lstStyle/>
          <a:p>
            <a:r>
              <a:rPr lang="en-US" sz="3200">
                <a:solidFill>
                  <a:schemeClr val="tx1"/>
                </a:solidFill>
              </a:rPr>
              <a:t>Second-Order System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9C91-C39D-448C-85BA-57396236DAE4}" type="slidenum">
              <a:rPr lang="en-US"/>
              <a:pPr/>
              <a:t>86</a:t>
            </a:fld>
            <a:endParaRPr lang="en-US"/>
          </a:p>
        </p:txBody>
      </p:sp>
      <p:sp>
        <p:nvSpPr>
          <p:cNvPr id="332803" name="Text Box 3"/>
          <p:cNvSpPr txBox="1">
            <a:spLocks noChangeArrowheads="1"/>
          </p:cNvSpPr>
          <p:nvPr/>
        </p:nvSpPr>
        <p:spPr bwMode="auto">
          <a:xfrm>
            <a:off x="762000" y="1203325"/>
            <a:ext cx="245586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Proportional control:</a:t>
            </a:r>
          </a:p>
        </p:txBody>
      </p:sp>
      <p:sp>
        <p:nvSpPr>
          <p:cNvPr id="332804" name="Text Box 4"/>
          <p:cNvSpPr txBox="1">
            <a:spLocks noChangeArrowheads="1"/>
          </p:cNvSpPr>
          <p:nvPr/>
        </p:nvSpPr>
        <p:spPr bwMode="auto">
          <a:xfrm>
            <a:off x="762000" y="1676400"/>
            <a:ext cx="258286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Voltage-source drive:</a:t>
            </a:r>
          </a:p>
        </p:txBody>
      </p:sp>
      <p:sp>
        <p:nvSpPr>
          <p:cNvPr id="332805" name="Text Box 5"/>
          <p:cNvSpPr txBox="1">
            <a:spLocks noChangeArrowheads="1"/>
          </p:cNvSpPr>
          <p:nvPr/>
        </p:nvSpPr>
        <p:spPr bwMode="auto">
          <a:xfrm>
            <a:off x="762000" y="2209800"/>
            <a:ext cx="182086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Speed control:</a:t>
            </a:r>
          </a:p>
        </p:txBody>
      </p:sp>
      <p:graphicFrame>
        <p:nvGraphicFramePr>
          <p:cNvPr id="332816" name="Object 16"/>
          <p:cNvGraphicFramePr>
            <a:graphicFrameLocks noChangeAspect="1"/>
          </p:cNvGraphicFramePr>
          <p:nvPr/>
        </p:nvGraphicFramePr>
        <p:xfrm>
          <a:off x="3352800" y="1219200"/>
          <a:ext cx="1144588" cy="423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2817" name="Equation" r:id="rId3" imgW="685800" imgH="254000" progId="Equation.DSMT4">
                  <p:embed/>
                </p:oleObj>
              </mc:Choice>
              <mc:Fallback>
                <p:oleObj name="Equation" r:id="rId3" imgW="685800" imgH="254000" progId="Equation.DSMT4">
                  <p:embed/>
                  <p:pic>
                    <p:nvPicPr>
                      <p:cNvPr id="0" name="Picture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52800" y="1219200"/>
                        <a:ext cx="1144588" cy="4238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2815" name="Object 15"/>
          <p:cNvGraphicFramePr>
            <a:graphicFrameLocks noChangeAspect="1"/>
          </p:cNvGraphicFramePr>
          <p:nvPr/>
        </p:nvGraphicFramePr>
        <p:xfrm>
          <a:off x="3546475" y="1752600"/>
          <a:ext cx="593725" cy="296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2818" name="Equation" r:id="rId5" imgW="355320" imgH="177480" progId="Equation.DSMT4">
                  <p:embed/>
                </p:oleObj>
              </mc:Choice>
              <mc:Fallback>
                <p:oleObj name="Equation" r:id="rId5" imgW="355320" imgH="177480" progId="Equation.DSMT4">
                  <p:embed/>
                  <p:pic>
                    <p:nvPicPr>
                      <p:cNvPr id="0" name="Picture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46475" y="1752600"/>
                        <a:ext cx="593725" cy="2968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2814" name="Object 14"/>
          <p:cNvGraphicFramePr>
            <a:graphicFrameLocks noChangeAspect="1"/>
          </p:cNvGraphicFramePr>
          <p:nvPr/>
        </p:nvGraphicFramePr>
        <p:xfrm>
          <a:off x="2728913" y="2209800"/>
          <a:ext cx="700087" cy="403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2819" name="Equation" r:id="rId7" imgW="418918" imgH="241195" progId="Equation.DSMT4">
                  <p:embed/>
                </p:oleObj>
              </mc:Choice>
              <mc:Fallback>
                <p:oleObj name="Equation" r:id="rId7" imgW="418918" imgH="241195" progId="Equation.DSMT4">
                  <p:embed/>
                  <p:pic>
                    <p:nvPicPr>
                      <p:cNvPr id="0" name="Picture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28913" y="2209800"/>
                        <a:ext cx="700087" cy="4032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2813" name="Object 13"/>
          <p:cNvGraphicFramePr>
            <a:graphicFrameLocks noChangeAspect="1"/>
          </p:cNvGraphicFramePr>
          <p:nvPr/>
        </p:nvGraphicFramePr>
        <p:xfrm>
          <a:off x="3775075" y="2286000"/>
          <a:ext cx="720725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2820" name="Equation" r:id="rId9" imgW="431613" imgH="228501" progId="Equation.DSMT4">
                  <p:embed/>
                </p:oleObj>
              </mc:Choice>
              <mc:Fallback>
                <p:oleObj name="Equation" r:id="rId9" imgW="431613" imgH="228501" progId="Equation.DSMT4">
                  <p:embed/>
                  <p:pic>
                    <p:nvPicPr>
                      <p:cNvPr id="0" name="Picture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75075" y="2286000"/>
                        <a:ext cx="720725" cy="381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2812" name="Object 12"/>
          <p:cNvGraphicFramePr>
            <a:graphicFrameLocks noChangeAspect="1"/>
          </p:cNvGraphicFramePr>
          <p:nvPr/>
        </p:nvGraphicFramePr>
        <p:xfrm>
          <a:off x="2971800" y="2955925"/>
          <a:ext cx="2544763" cy="1082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2821" name="Equation" r:id="rId11" imgW="1523880" imgH="647640" progId="Equation.DSMT4">
                  <p:embed/>
                </p:oleObj>
              </mc:Choice>
              <mc:Fallback>
                <p:oleObj name="Equation" r:id="rId11" imgW="1523880" imgH="647640" progId="Equation.DSMT4">
                  <p:embed/>
                  <p:pic>
                    <p:nvPicPr>
                      <p:cNvPr id="0" name="Picture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71800" y="2955925"/>
                        <a:ext cx="2544763" cy="10826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2811" name="Object 11"/>
          <p:cNvGraphicFramePr>
            <a:graphicFrameLocks noChangeAspect="1"/>
          </p:cNvGraphicFramePr>
          <p:nvPr/>
        </p:nvGraphicFramePr>
        <p:xfrm>
          <a:off x="2971800" y="4267200"/>
          <a:ext cx="1716088" cy="804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2822" name="Equation" r:id="rId13" imgW="1028254" imgH="482391" progId="Equation.DSMT4">
                  <p:embed/>
                </p:oleObj>
              </mc:Choice>
              <mc:Fallback>
                <p:oleObj name="Equation" r:id="rId13" imgW="1028254" imgH="482391" progId="Equation.DSMT4">
                  <p:embed/>
                  <p:pic>
                    <p:nvPicPr>
                      <p:cNvPr id="0" name="Picture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71800" y="4267200"/>
                        <a:ext cx="1716088" cy="8048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2810" name="Object 10"/>
          <p:cNvGraphicFramePr>
            <a:graphicFrameLocks noChangeAspect="1"/>
          </p:cNvGraphicFramePr>
          <p:nvPr/>
        </p:nvGraphicFramePr>
        <p:xfrm>
          <a:off x="5105400" y="4267200"/>
          <a:ext cx="2055813" cy="804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2823" name="Equation" r:id="rId15" imgW="1231560" imgH="482400" progId="Equation.DSMT4">
                  <p:embed/>
                </p:oleObj>
              </mc:Choice>
              <mc:Fallback>
                <p:oleObj name="Equation" r:id="rId15" imgW="1231560" imgH="482400" progId="Equation.DSMT4">
                  <p:embed/>
                  <p:pic>
                    <p:nvPicPr>
                      <p:cNvPr id="0" name="Picture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05400" y="4267200"/>
                        <a:ext cx="2055813" cy="8048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2828" name="Text Box 28"/>
          <p:cNvSpPr txBox="1">
            <a:spLocks noChangeArrowheads="1"/>
          </p:cNvSpPr>
          <p:nvPr/>
        </p:nvSpPr>
        <p:spPr bwMode="auto">
          <a:xfrm>
            <a:off x="838200" y="3124200"/>
            <a:ext cx="2030413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dirty="0" smtClean="0"/>
              <a:t>PMDC motor </a:t>
            </a:r>
            <a:r>
              <a:rPr lang="en-US" dirty="0"/>
              <a:t>with </a:t>
            </a:r>
            <a:r>
              <a:rPr lang="en-US" i="1" dirty="0"/>
              <a:t>T</a:t>
            </a:r>
            <a:r>
              <a:rPr lang="en-US" i="1" baseline="-25000" dirty="0"/>
              <a:t>L</a:t>
            </a:r>
            <a:r>
              <a:rPr lang="en-US" dirty="0"/>
              <a:t>=0:</a:t>
            </a:r>
          </a:p>
        </p:txBody>
      </p:sp>
      <p:sp>
        <p:nvSpPr>
          <p:cNvPr id="332832" name="Rectangle 3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563562"/>
          </a:xfrm>
        </p:spPr>
        <p:txBody>
          <a:bodyPr/>
          <a:lstStyle/>
          <a:p>
            <a:r>
              <a:rPr lang="en-US" sz="3200" dirty="0">
                <a:solidFill>
                  <a:schemeClr val="tx1"/>
                </a:solidFill>
              </a:rPr>
              <a:t>Dc Control </a:t>
            </a:r>
            <a:r>
              <a:rPr lang="en-US" sz="3200" dirty="0" smtClean="0">
                <a:solidFill>
                  <a:schemeClr val="tx1"/>
                </a:solidFill>
              </a:rPr>
              <a:t>System Example </a:t>
            </a:r>
            <a:r>
              <a:rPr lang="en-US" sz="3200" dirty="0">
                <a:solidFill>
                  <a:schemeClr val="tx1"/>
                </a:solidFill>
              </a:rPr>
              <a:t>1</a:t>
            </a:r>
            <a:r>
              <a:rPr lang="en-US" sz="3200" dirty="0"/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4ACF2-2325-45A8-877B-BAAEEC26E294}" type="slidenum">
              <a:rPr lang="en-US"/>
              <a:pPr/>
              <a:t>87</a:t>
            </a:fld>
            <a:endParaRPr lang="en-US"/>
          </a:p>
        </p:txBody>
      </p:sp>
      <p:graphicFrame>
        <p:nvGraphicFramePr>
          <p:cNvPr id="352268" name="Object 12"/>
          <p:cNvGraphicFramePr>
            <a:graphicFrameLocks noChangeAspect="1"/>
          </p:cNvGraphicFramePr>
          <p:nvPr/>
        </p:nvGraphicFramePr>
        <p:xfrm>
          <a:off x="1514475" y="2057400"/>
          <a:ext cx="1547813" cy="423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2272" name="Equation" r:id="rId3" imgW="927000" imgH="253800" progId="Equation.DSMT4">
                  <p:embed/>
                </p:oleObj>
              </mc:Choice>
              <mc:Fallback>
                <p:oleObj name="Equation" r:id="rId3" imgW="927000" imgH="253800" progId="Equation.DSMT4">
                  <p:embed/>
                  <p:pic>
                    <p:nvPicPr>
                      <p:cNvPr id="0" name="Picture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14475" y="2057400"/>
                        <a:ext cx="1547813" cy="4238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2269" name="Object 13"/>
          <p:cNvGraphicFramePr>
            <a:graphicFrameLocks noChangeAspect="1"/>
          </p:cNvGraphicFramePr>
          <p:nvPr/>
        </p:nvGraphicFramePr>
        <p:xfrm>
          <a:off x="1544638" y="2700338"/>
          <a:ext cx="1420812" cy="403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2273" name="Equation" r:id="rId5" imgW="850680" imgH="241200" progId="Equation.DSMT4">
                  <p:embed/>
                </p:oleObj>
              </mc:Choice>
              <mc:Fallback>
                <p:oleObj name="Equation" r:id="rId5" imgW="850680" imgH="241200" progId="Equation.DSMT4">
                  <p:embed/>
                  <p:pic>
                    <p:nvPicPr>
                      <p:cNvPr id="0" name="Picture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4638" y="2700338"/>
                        <a:ext cx="1420812" cy="4032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2270" name="Object 14"/>
          <p:cNvGraphicFramePr>
            <a:graphicFrameLocks noChangeAspect="1"/>
          </p:cNvGraphicFramePr>
          <p:nvPr/>
        </p:nvGraphicFramePr>
        <p:xfrm>
          <a:off x="1524000" y="3386138"/>
          <a:ext cx="1716088" cy="423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2274" name="Equation" r:id="rId7" imgW="1028520" imgH="253800" progId="Equation.DSMT4">
                  <p:embed/>
                </p:oleObj>
              </mc:Choice>
              <mc:Fallback>
                <p:oleObj name="Equation" r:id="rId7" imgW="1028520" imgH="253800" progId="Equation.DSMT4">
                  <p:embed/>
                  <p:pic>
                    <p:nvPicPr>
                      <p:cNvPr id="0" name="Picture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0" y="3386138"/>
                        <a:ext cx="1716088" cy="4238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2271" name="Object 15"/>
          <p:cNvGraphicFramePr>
            <a:graphicFrameLocks noChangeAspect="1"/>
          </p:cNvGraphicFramePr>
          <p:nvPr/>
        </p:nvGraphicFramePr>
        <p:xfrm>
          <a:off x="1600200" y="4092575"/>
          <a:ext cx="2563813" cy="784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2275" name="Equation" r:id="rId9" imgW="1536480" imgH="469800" progId="Equation.DSMT4">
                  <p:embed/>
                </p:oleObj>
              </mc:Choice>
              <mc:Fallback>
                <p:oleObj name="Equation" r:id="rId9" imgW="1536480" imgH="469800" progId="Equation.DSMT4">
                  <p:embed/>
                  <p:pic>
                    <p:nvPicPr>
                      <p:cNvPr id="0" name="Picture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0200" y="4092575"/>
                        <a:ext cx="2563813" cy="7842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2282" name="Text Box 26"/>
          <p:cNvSpPr txBox="1">
            <a:spLocks noChangeArrowheads="1"/>
          </p:cNvSpPr>
          <p:nvPr/>
        </p:nvSpPr>
        <p:spPr bwMode="auto">
          <a:xfrm>
            <a:off x="990600" y="1295400"/>
            <a:ext cx="48768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en-US"/>
              <a:t>Drive average-value model: 4 - quadrant</a:t>
            </a:r>
          </a:p>
        </p:txBody>
      </p:sp>
      <p:sp>
        <p:nvSpPr>
          <p:cNvPr id="352285" name="Rectangle 29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563562"/>
          </a:xfrm>
        </p:spPr>
        <p:txBody>
          <a:bodyPr/>
          <a:lstStyle/>
          <a:p>
            <a:r>
              <a:rPr lang="en-US" sz="3200">
                <a:solidFill>
                  <a:schemeClr val="tx1"/>
                </a:solidFill>
              </a:rPr>
              <a:t>Dc Control System 1, Drive Model</a:t>
            </a:r>
            <a:r>
              <a:rPr lang="en-US" sz="3200"/>
              <a:t> </a:t>
            </a:r>
          </a:p>
        </p:txBody>
      </p:sp>
      <p:sp>
        <p:nvSpPr>
          <p:cNvPr id="352286" name="Text Box 30"/>
          <p:cNvSpPr txBox="1">
            <a:spLocks noChangeArrowheads="1"/>
          </p:cNvSpPr>
          <p:nvPr/>
        </p:nvSpPr>
        <p:spPr bwMode="auto">
          <a:xfrm>
            <a:off x="3413125" y="2068513"/>
            <a:ext cx="13144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non-linear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C034BD-6E41-4A59-A4E2-311EB0AC4ECE}" type="slidenum">
              <a:rPr lang="en-US"/>
              <a:pPr/>
              <a:t>88</a:t>
            </a:fld>
            <a:endParaRPr lang="en-US"/>
          </a:p>
        </p:txBody>
      </p:sp>
      <p:graphicFrame>
        <p:nvGraphicFramePr>
          <p:cNvPr id="327687" name="Object 7"/>
          <p:cNvGraphicFramePr>
            <a:graphicFrameLocks noChangeAspect="1"/>
          </p:cNvGraphicFramePr>
          <p:nvPr/>
        </p:nvGraphicFramePr>
        <p:xfrm>
          <a:off x="762000" y="1143000"/>
          <a:ext cx="3944938" cy="1081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688" name="Equation" r:id="rId3" imgW="2361960" imgH="647640" progId="Equation.DSMT4">
                  <p:embed/>
                </p:oleObj>
              </mc:Choice>
              <mc:Fallback>
                <p:oleObj name="Equation" r:id="rId3" imgW="2361960" imgH="647640" progId="Equation.DSMT4">
                  <p:embed/>
                  <p:pic>
                    <p:nvPicPr>
                      <p:cNvPr id="0" name="Picture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1143000"/>
                        <a:ext cx="3944938" cy="10810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7686" name="Object 6"/>
          <p:cNvGraphicFramePr>
            <a:graphicFrameLocks noChangeAspect="1"/>
          </p:cNvGraphicFramePr>
          <p:nvPr/>
        </p:nvGraphicFramePr>
        <p:xfrm>
          <a:off x="822325" y="2514600"/>
          <a:ext cx="2225675" cy="784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689" name="Equation" r:id="rId5" imgW="1333500" imgH="469900" progId="Equation.DSMT4">
                  <p:embed/>
                </p:oleObj>
              </mc:Choice>
              <mc:Fallback>
                <p:oleObj name="Equation" r:id="rId5" imgW="1333500" imgH="469900" progId="Equation.DSMT4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2325" y="2514600"/>
                        <a:ext cx="2225675" cy="7842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7685" name="Object 5"/>
          <p:cNvGraphicFramePr>
            <a:graphicFrameLocks noChangeAspect="1"/>
          </p:cNvGraphicFramePr>
          <p:nvPr/>
        </p:nvGraphicFramePr>
        <p:xfrm>
          <a:off x="1011238" y="3581400"/>
          <a:ext cx="3351212" cy="1484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690" name="Equation" r:id="rId7" imgW="2006280" imgH="888840" progId="Equation.DSMT4">
                  <p:embed/>
                </p:oleObj>
              </mc:Choice>
              <mc:Fallback>
                <p:oleObj name="Equation" r:id="rId7" imgW="2006280" imgH="888840" progId="Equation.DSMT4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11238" y="3581400"/>
                        <a:ext cx="3351212" cy="14843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7684" name="Object 4"/>
          <p:cNvGraphicFramePr>
            <a:graphicFrameLocks noChangeAspect="1"/>
          </p:cNvGraphicFramePr>
          <p:nvPr/>
        </p:nvGraphicFramePr>
        <p:xfrm>
          <a:off x="4932363" y="4267200"/>
          <a:ext cx="2266950" cy="804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691" name="Equation" r:id="rId9" imgW="1358310" imgH="482391" progId="Equation.DSMT4">
                  <p:embed/>
                </p:oleObj>
              </mc:Choice>
              <mc:Fallback>
                <p:oleObj name="Equation" r:id="rId9" imgW="1358310" imgH="482391" progId="Equation.DSMT4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32363" y="4267200"/>
                        <a:ext cx="2266950" cy="8048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7683" name="Object 3"/>
          <p:cNvGraphicFramePr>
            <a:graphicFrameLocks noChangeAspect="1"/>
          </p:cNvGraphicFramePr>
          <p:nvPr/>
        </p:nvGraphicFramePr>
        <p:xfrm>
          <a:off x="914400" y="5334000"/>
          <a:ext cx="4770438" cy="806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692" name="Equation" r:id="rId11" imgW="2857320" imgH="482400" progId="Equation.DSMT4">
                  <p:embed/>
                </p:oleObj>
              </mc:Choice>
              <mc:Fallback>
                <p:oleObj name="Equation" r:id="rId11" imgW="2857320" imgH="482400" progId="Equation.DSMT4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5334000"/>
                        <a:ext cx="4770438" cy="806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7682" name="Object 2"/>
          <p:cNvGraphicFramePr>
            <a:graphicFrameLocks noChangeAspect="1"/>
          </p:cNvGraphicFramePr>
          <p:nvPr/>
        </p:nvGraphicFramePr>
        <p:xfrm>
          <a:off x="6324600" y="5410200"/>
          <a:ext cx="804863" cy="720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693" name="Equation" r:id="rId13" imgW="482391" imgH="431613" progId="Equation.DSMT4">
                  <p:embed/>
                </p:oleObj>
              </mc:Choice>
              <mc:Fallback>
                <p:oleObj name="Equation" r:id="rId13" imgW="482391" imgH="431613" progId="Equation.DSMT4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24600" y="5410200"/>
                        <a:ext cx="804863" cy="7207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7696" name="Rectangle 16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563562"/>
          </a:xfrm>
          <a:noFill/>
          <a:ln/>
        </p:spPr>
        <p:txBody>
          <a:bodyPr/>
          <a:lstStyle/>
          <a:p>
            <a:r>
              <a:rPr lang="en-US" sz="3200"/>
              <a:t>Dc Control System 1, Transfer Function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35C46-4AD3-429F-A7B9-1EE12F528D5B}" type="slidenum">
              <a:rPr lang="en-US"/>
              <a:pPr/>
              <a:t>89</a:t>
            </a:fld>
            <a:endParaRPr lang="en-US"/>
          </a:p>
        </p:txBody>
      </p:sp>
      <p:sp>
        <p:nvSpPr>
          <p:cNvPr id="464904" name="Rectangle 8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563562"/>
          </a:xfrm>
          <a:noFill/>
          <a:ln/>
        </p:spPr>
        <p:txBody>
          <a:bodyPr/>
          <a:lstStyle/>
          <a:p>
            <a:r>
              <a:rPr lang="en-US" sz="3200"/>
              <a:t>Dc Control System 1 Example </a:t>
            </a:r>
          </a:p>
        </p:txBody>
      </p:sp>
      <p:pic>
        <p:nvPicPr>
          <p:cNvPr id="464906" name="Picture 1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68450" y="1295400"/>
            <a:ext cx="3765550" cy="4087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4BD55C-77E4-4014-9780-79F8C536B802}" type="slidenum">
              <a:rPr lang="en-US"/>
              <a:pPr/>
              <a:t>9</a:t>
            </a:fld>
            <a:endParaRPr lang="en-US"/>
          </a:p>
        </p:txBody>
      </p:sp>
      <p:sp>
        <p:nvSpPr>
          <p:cNvPr id="398339" name="Rectangle 3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274638"/>
            <a:ext cx="8229600" cy="792162"/>
          </a:xfrm>
        </p:spPr>
        <p:txBody>
          <a:bodyPr/>
          <a:lstStyle/>
          <a:p>
            <a:r>
              <a:rPr lang="en-US" sz="3200"/>
              <a:t>Example Parameters</a:t>
            </a:r>
          </a:p>
        </p:txBody>
      </p:sp>
      <p:pic>
        <p:nvPicPr>
          <p:cNvPr id="398341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0" y="1676400"/>
            <a:ext cx="6105525" cy="185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55ED0-9C9C-4D1A-8808-1E73EFB47B7B}" type="slidenum">
              <a:rPr lang="en-US"/>
              <a:pPr/>
              <a:t>90</a:t>
            </a:fld>
            <a:endParaRPr lang="en-US"/>
          </a:p>
        </p:txBody>
      </p:sp>
      <p:sp>
        <p:nvSpPr>
          <p:cNvPr id="46592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563562"/>
          </a:xfrm>
          <a:noFill/>
          <a:ln/>
        </p:spPr>
        <p:txBody>
          <a:bodyPr/>
          <a:lstStyle/>
          <a:p>
            <a:r>
              <a:rPr lang="en-US" sz="3200"/>
              <a:t>Dc Control System 1 Poles </a:t>
            </a:r>
          </a:p>
        </p:txBody>
      </p:sp>
      <p:pic>
        <p:nvPicPr>
          <p:cNvPr id="465925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3000" y="990600"/>
            <a:ext cx="6654800" cy="561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697E2-A74F-4980-BABE-EA3555FB5A46}" type="slidenum">
              <a:rPr lang="en-US"/>
              <a:pPr/>
              <a:t>91</a:t>
            </a:fld>
            <a:endParaRPr lang="en-US"/>
          </a:p>
        </p:txBody>
      </p:sp>
      <p:sp>
        <p:nvSpPr>
          <p:cNvPr id="46694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563562"/>
          </a:xfrm>
          <a:noFill/>
          <a:ln/>
        </p:spPr>
        <p:txBody>
          <a:bodyPr/>
          <a:lstStyle/>
          <a:p>
            <a:r>
              <a:rPr lang="en-US" sz="3200"/>
              <a:t>Dc Control System 1, Critical Gain </a:t>
            </a:r>
          </a:p>
        </p:txBody>
      </p:sp>
      <p:pic>
        <p:nvPicPr>
          <p:cNvPr id="466948" name="Picture 4"/>
          <p:cNvPicPr>
            <a:picLocks noChangeAspect="1" noChangeArrowheads="1"/>
          </p:cNvPicPr>
          <p:nvPr/>
        </p:nvPicPr>
        <p:blipFill>
          <a:blip r:embed="rId2" cstate="print"/>
          <a:srcRect r="-1893" b="-3704"/>
          <a:stretch>
            <a:fillRect/>
          </a:stretch>
        </p:blipFill>
        <p:spPr bwMode="auto">
          <a:xfrm>
            <a:off x="1295400" y="1828800"/>
            <a:ext cx="6324600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6AEB5-388B-4C33-BC17-4C0CCCFFE650}" type="slidenum">
              <a:rPr lang="en-US"/>
              <a:pPr/>
              <a:t>92</a:t>
            </a:fld>
            <a:endParaRPr lang="en-US"/>
          </a:p>
        </p:txBody>
      </p:sp>
      <p:graphicFrame>
        <p:nvGraphicFramePr>
          <p:cNvPr id="326666" name="Object 10"/>
          <p:cNvGraphicFramePr>
            <a:graphicFrameLocks noChangeAspect="1"/>
          </p:cNvGraphicFramePr>
          <p:nvPr/>
        </p:nvGraphicFramePr>
        <p:xfrm>
          <a:off x="2362200" y="1295400"/>
          <a:ext cx="1716088" cy="657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6683" name="Equation" r:id="rId3" imgW="1028254" imgH="393529" progId="Equation.DSMT4">
                  <p:embed/>
                </p:oleObj>
              </mc:Choice>
              <mc:Fallback>
                <p:oleObj name="Equation" r:id="rId3" imgW="1028254" imgH="393529" progId="Equation.DSMT4">
                  <p:embed/>
                  <p:pic>
                    <p:nvPicPr>
                      <p:cNvPr id="0" name="Picture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62200" y="1295400"/>
                        <a:ext cx="1716088" cy="6572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6665" name="Object 9"/>
          <p:cNvGraphicFramePr>
            <a:graphicFrameLocks noChangeAspect="1"/>
          </p:cNvGraphicFramePr>
          <p:nvPr/>
        </p:nvGraphicFramePr>
        <p:xfrm>
          <a:off x="3810000" y="2209800"/>
          <a:ext cx="614363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6684" name="Equation" r:id="rId5" imgW="368300" imgH="228600" progId="Equation.DSMT4">
                  <p:embed/>
                </p:oleObj>
              </mc:Choice>
              <mc:Fallback>
                <p:oleObj name="Equation" r:id="rId5" imgW="368300" imgH="228600" progId="Equation.DSMT4">
                  <p:embed/>
                  <p:pic>
                    <p:nvPicPr>
                      <p:cNvPr id="0" name="Picture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0" y="2209800"/>
                        <a:ext cx="614363" cy="381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6664" name="Object 8"/>
          <p:cNvGraphicFramePr>
            <a:graphicFrameLocks noChangeAspect="1"/>
          </p:cNvGraphicFramePr>
          <p:nvPr/>
        </p:nvGraphicFramePr>
        <p:xfrm>
          <a:off x="2895600" y="2895600"/>
          <a:ext cx="700088" cy="403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6685" name="Equation" r:id="rId7" imgW="418918" imgH="241195" progId="Equation.DSMT4">
                  <p:embed/>
                </p:oleObj>
              </mc:Choice>
              <mc:Fallback>
                <p:oleObj name="Equation" r:id="rId7" imgW="418918" imgH="241195" progId="Equation.DSMT4">
                  <p:embed/>
                  <p:pic>
                    <p:nvPicPr>
                      <p:cNvPr id="0" name="Picture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95600" y="2895600"/>
                        <a:ext cx="700088" cy="4032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6663" name="Object 7"/>
          <p:cNvGraphicFramePr>
            <a:graphicFrameLocks noChangeAspect="1"/>
          </p:cNvGraphicFramePr>
          <p:nvPr/>
        </p:nvGraphicFramePr>
        <p:xfrm>
          <a:off x="3962400" y="2895600"/>
          <a:ext cx="720725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6686" name="Equation" r:id="rId9" imgW="431613" imgH="228501" progId="Equation.DSMT4">
                  <p:embed/>
                </p:oleObj>
              </mc:Choice>
              <mc:Fallback>
                <p:oleObj name="Equation" r:id="rId9" imgW="431613" imgH="228501" progId="Equation.DSMT4">
                  <p:embed/>
                  <p:pic>
                    <p:nvPicPr>
                      <p:cNvPr id="0" name="Picture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62400" y="2895600"/>
                        <a:ext cx="720725" cy="381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6662" name="Object 6"/>
          <p:cNvGraphicFramePr>
            <a:graphicFrameLocks noChangeAspect="1"/>
          </p:cNvGraphicFramePr>
          <p:nvPr/>
        </p:nvGraphicFramePr>
        <p:xfrm>
          <a:off x="4310063" y="3657600"/>
          <a:ext cx="28194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6687" name="Equation" r:id="rId11" imgW="1688760" imgH="228600" progId="Equation.DSMT4">
                  <p:embed/>
                </p:oleObj>
              </mc:Choice>
              <mc:Fallback>
                <p:oleObj name="Equation" r:id="rId11" imgW="1688760" imgH="228600" progId="Equation.DSMT4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10063" y="3657600"/>
                        <a:ext cx="2819400" cy="381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6677" name="Text Box 21"/>
          <p:cNvSpPr txBox="1">
            <a:spLocks noChangeArrowheads="1"/>
          </p:cNvSpPr>
          <p:nvPr/>
        </p:nvSpPr>
        <p:spPr bwMode="auto">
          <a:xfrm>
            <a:off x="838200" y="1371600"/>
            <a:ext cx="138271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PI Control:</a:t>
            </a:r>
          </a:p>
        </p:txBody>
      </p:sp>
      <p:sp>
        <p:nvSpPr>
          <p:cNvPr id="326678" name="Text Box 22"/>
          <p:cNvSpPr txBox="1">
            <a:spLocks noChangeArrowheads="1"/>
          </p:cNvSpPr>
          <p:nvPr/>
        </p:nvSpPr>
        <p:spPr bwMode="auto">
          <a:xfrm>
            <a:off x="838200" y="2209800"/>
            <a:ext cx="28638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Current-regulated drive:</a:t>
            </a:r>
          </a:p>
        </p:txBody>
      </p:sp>
      <p:sp>
        <p:nvSpPr>
          <p:cNvPr id="326679" name="Text Box 23"/>
          <p:cNvSpPr txBox="1">
            <a:spLocks noChangeArrowheads="1"/>
          </p:cNvSpPr>
          <p:nvPr/>
        </p:nvSpPr>
        <p:spPr bwMode="auto">
          <a:xfrm>
            <a:off x="838200" y="2895600"/>
            <a:ext cx="182086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Speed control:</a:t>
            </a:r>
          </a:p>
        </p:txBody>
      </p:sp>
      <p:sp>
        <p:nvSpPr>
          <p:cNvPr id="326680" name="Text Box 24"/>
          <p:cNvSpPr txBox="1">
            <a:spLocks noChangeArrowheads="1"/>
          </p:cNvSpPr>
          <p:nvPr/>
        </p:nvSpPr>
        <p:spPr bwMode="auto">
          <a:xfrm>
            <a:off x="838200" y="3657600"/>
            <a:ext cx="321627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PMDC motor with fan load:</a:t>
            </a:r>
          </a:p>
        </p:txBody>
      </p:sp>
      <p:graphicFrame>
        <p:nvGraphicFramePr>
          <p:cNvPr id="326682" name="Object 26"/>
          <p:cNvGraphicFramePr>
            <a:graphicFrameLocks noChangeAspect="1"/>
          </p:cNvGraphicFramePr>
          <p:nvPr/>
        </p:nvGraphicFramePr>
        <p:xfrm>
          <a:off x="4267200" y="4191000"/>
          <a:ext cx="1143000" cy="401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6688" name="Equation" r:id="rId13" imgW="672808" imgH="241195" progId="Equation.DSMT4">
                  <p:embed/>
                </p:oleObj>
              </mc:Choice>
              <mc:Fallback>
                <p:oleObj name="Equation" r:id="rId13" imgW="672808" imgH="241195" progId="Equation.DSMT4">
                  <p:embed/>
                  <p:pic>
                    <p:nvPicPr>
                      <p:cNvPr id="0" name="Picture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67200" y="4191000"/>
                        <a:ext cx="1143000" cy="4016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6684" name="Rectangle 28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/>
          <a:lstStyle/>
          <a:p>
            <a:r>
              <a:rPr lang="en-US" sz="3200" dirty="0">
                <a:solidFill>
                  <a:schemeClr val="tx1"/>
                </a:solidFill>
              </a:rPr>
              <a:t>Dc Control </a:t>
            </a:r>
            <a:r>
              <a:rPr lang="en-US" sz="3200" dirty="0" smtClean="0">
                <a:solidFill>
                  <a:schemeClr val="tx1"/>
                </a:solidFill>
              </a:rPr>
              <a:t>System Example </a:t>
            </a:r>
            <a:r>
              <a:rPr lang="en-US" sz="3200" dirty="0">
                <a:solidFill>
                  <a:schemeClr val="tx1"/>
                </a:solidFill>
              </a:rPr>
              <a:t>2</a:t>
            </a:r>
            <a:r>
              <a:rPr lang="en-US" sz="3200" dirty="0"/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CE836-F90E-4A09-BC0F-B771E22C0F87}" type="slidenum">
              <a:rPr lang="en-US"/>
              <a:pPr/>
              <a:t>93</a:t>
            </a:fld>
            <a:endParaRPr lang="en-US"/>
          </a:p>
        </p:txBody>
      </p:sp>
      <p:graphicFrame>
        <p:nvGraphicFramePr>
          <p:cNvPr id="353287" name="Object 7"/>
          <p:cNvGraphicFramePr>
            <a:graphicFrameLocks noChangeAspect="1"/>
          </p:cNvGraphicFramePr>
          <p:nvPr/>
        </p:nvGraphicFramePr>
        <p:xfrm>
          <a:off x="2514600" y="1590675"/>
          <a:ext cx="1865313" cy="401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3291" name="Equation" r:id="rId3" imgW="1117440" imgH="241200" progId="Equation.DSMT4">
                  <p:embed/>
                </p:oleObj>
              </mc:Choice>
              <mc:Fallback>
                <p:oleObj name="Equation" r:id="rId3" imgW="1117440" imgH="241200" progId="Equation.DSMT4">
                  <p:embed/>
                  <p:pic>
                    <p:nvPicPr>
                      <p:cNvPr id="0" name="Picture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4600" y="1590675"/>
                        <a:ext cx="1865313" cy="4016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3288" name="Object 8"/>
          <p:cNvGraphicFramePr>
            <a:graphicFrameLocks noChangeAspect="1"/>
          </p:cNvGraphicFramePr>
          <p:nvPr/>
        </p:nvGraphicFramePr>
        <p:xfrm>
          <a:off x="2546350" y="2133600"/>
          <a:ext cx="3498850" cy="423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3292" name="Equation" r:id="rId5" imgW="2095200" imgH="253800" progId="Equation.DSMT4">
                  <p:embed/>
                </p:oleObj>
              </mc:Choice>
              <mc:Fallback>
                <p:oleObj name="Equation" r:id="rId5" imgW="2095200" imgH="253800" progId="Equation.DSMT4">
                  <p:embed/>
                  <p:pic>
                    <p:nvPicPr>
                      <p:cNvPr id="0" name="Picture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46350" y="2133600"/>
                        <a:ext cx="3498850" cy="4238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3289" name="Object 9"/>
          <p:cNvGraphicFramePr>
            <a:graphicFrameLocks noChangeAspect="1"/>
          </p:cNvGraphicFramePr>
          <p:nvPr/>
        </p:nvGraphicFramePr>
        <p:xfrm>
          <a:off x="1219200" y="2776538"/>
          <a:ext cx="5534025" cy="1336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3293" name="Equation" r:id="rId7" imgW="3314520" imgH="799920" progId="Equation.DSMT4">
                  <p:embed/>
                </p:oleObj>
              </mc:Choice>
              <mc:Fallback>
                <p:oleObj name="Equation" r:id="rId7" imgW="3314520" imgH="799920" progId="Equation.DSMT4">
                  <p:embed/>
                  <p:pic>
                    <p:nvPicPr>
                      <p:cNvPr id="0" name="Picture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9200" y="2776538"/>
                        <a:ext cx="5534025" cy="13366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3290" name="Object 10"/>
          <p:cNvGraphicFramePr>
            <a:graphicFrameLocks noChangeAspect="1"/>
          </p:cNvGraphicFramePr>
          <p:nvPr/>
        </p:nvGraphicFramePr>
        <p:xfrm>
          <a:off x="1250950" y="4343400"/>
          <a:ext cx="6064250" cy="1398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3294" name="Equation" r:id="rId9" imgW="3632040" imgH="838080" progId="Equation.DSMT4">
                  <p:embed/>
                </p:oleObj>
              </mc:Choice>
              <mc:Fallback>
                <p:oleObj name="Equation" r:id="rId9" imgW="3632040" imgH="838080" progId="Equation.DSMT4">
                  <p:embed/>
                  <p:pic>
                    <p:nvPicPr>
                      <p:cNvPr id="0" name="Picture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0950" y="4343400"/>
                        <a:ext cx="6064250" cy="13985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3295" name="Text Box 15"/>
          <p:cNvSpPr txBox="1">
            <a:spLocks noChangeArrowheads="1"/>
          </p:cNvSpPr>
          <p:nvPr/>
        </p:nvSpPr>
        <p:spPr bwMode="auto">
          <a:xfrm>
            <a:off x="1066800" y="1524000"/>
            <a:ext cx="11318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linearize</a:t>
            </a:r>
          </a:p>
        </p:txBody>
      </p:sp>
      <p:sp>
        <p:nvSpPr>
          <p:cNvPr id="353297" name="Rectangle 17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/>
          <a:lstStyle/>
          <a:p>
            <a:r>
              <a:rPr lang="en-US" sz="3200">
                <a:solidFill>
                  <a:schemeClr val="tx1"/>
                </a:solidFill>
              </a:rPr>
              <a:t>Dc Control System 2, Equations</a:t>
            </a:r>
            <a:r>
              <a:rPr lang="en-US" sz="3200"/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7A149-EBD7-49F6-9259-78B1683F8E6C}" type="slidenum">
              <a:rPr lang="en-US"/>
              <a:pPr/>
              <a:t>94</a:t>
            </a:fld>
            <a:endParaRPr lang="en-US"/>
          </a:p>
        </p:txBody>
      </p:sp>
      <p:graphicFrame>
        <p:nvGraphicFramePr>
          <p:cNvPr id="325637" name="Object 5"/>
          <p:cNvGraphicFramePr>
            <a:graphicFrameLocks noChangeAspect="1"/>
          </p:cNvGraphicFramePr>
          <p:nvPr/>
        </p:nvGraphicFramePr>
        <p:xfrm>
          <a:off x="1063625" y="1600200"/>
          <a:ext cx="4495800" cy="1590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5638" name="Equation" r:id="rId3" imgW="2692080" imgH="952200" progId="Equation.DSMT4">
                  <p:embed/>
                </p:oleObj>
              </mc:Choice>
              <mc:Fallback>
                <p:oleObj name="Equation" r:id="rId3" imgW="2692080" imgH="952200" progId="Equation.DSMT4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3625" y="1600200"/>
                        <a:ext cx="4495800" cy="15906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5636" name="Object 4"/>
          <p:cNvGraphicFramePr>
            <a:graphicFrameLocks noChangeAspect="1"/>
          </p:cNvGraphicFramePr>
          <p:nvPr/>
        </p:nvGraphicFramePr>
        <p:xfrm>
          <a:off x="1022350" y="3657600"/>
          <a:ext cx="2692400" cy="700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5639" name="Equation" r:id="rId5" imgW="1612800" imgH="419040" progId="Equation.DSMT4">
                  <p:embed/>
                </p:oleObj>
              </mc:Choice>
              <mc:Fallback>
                <p:oleObj name="Equation" r:id="rId5" imgW="1612800" imgH="419040" progId="Equation.DSMT4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22350" y="3657600"/>
                        <a:ext cx="2692400" cy="7000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5635" name="Object 3"/>
          <p:cNvGraphicFramePr>
            <a:graphicFrameLocks noChangeAspect="1"/>
          </p:cNvGraphicFramePr>
          <p:nvPr/>
        </p:nvGraphicFramePr>
        <p:xfrm>
          <a:off x="4451350" y="3657600"/>
          <a:ext cx="1144588" cy="657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5640" name="Equation" r:id="rId7" imgW="685800" imgH="393480" progId="Equation.DSMT4">
                  <p:embed/>
                </p:oleObj>
              </mc:Choice>
              <mc:Fallback>
                <p:oleObj name="Equation" r:id="rId7" imgW="685800" imgH="393480" progId="Equation.DSMT4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51350" y="3657600"/>
                        <a:ext cx="1144588" cy="6572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5634" name="Object 2"/>
          <p:cNvGraphicFramePr>
            <a:graphicFrameLocks noChangeAspect="1"/>
          </p:cNvGraphicFramePr>
          <p:nvPr/>
        </p:nvGraphicFramePr>
        <p:xfrm>
          <a:off x="1065213" y="4648200"/>
          <a:ext cx="3857625" cy="806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5641" name="Equation" r:id="rId9" imgW="2311200" imgH="482400" progId="Equation.DSMT4">
                  <p:embed/>
                </p:oleObj>
              </mc:Choice>
              <mc:Fallback>
                <p:oleObj name="Equation" r:id="rId9" imgW="2311200" imgH="482400" progId="Equation.DSMT4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5213" y="4648200"/>
                        <a:ext cx="3857625" cy="806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5644" name="Rectangle 1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715962"/>
          </a:xfrm>
          <a:noFill/>
          <a:ln/>
        </p:spPr>
        <p:txBody>
          <a:bodyPr/>
          <a:lstStyle/>
          <a:p>
            <a:r>
              <a:rPr lang="en-US" sz="3200"/>
              <a:t>Dc Control System 2, Transfer Function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53295-C4FC-4B9A-A36E-6A84A15C45CA}" type="slidenum">
              <a:rPr lang="en-US"/>
              <a:pPr/>
              <a:t>95</a:t>
            </a:fld>
            <a:endParaRPr lang="en-US"/>
          </a:p>
        </p:txBody>
      </p:sp>
      <p:sp>
        <p:nvSpPr>
          <p:cNvPr id="467975" name="Rectangle 7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715962"/>
          </a:xfrm>
          <a:noFill/>
          <a:ln/>
        </p:spPr>
        <p:txBody>
          <a:bodyPr/>
          <a:lstStyle/>
          <a:p>
            <a:r>
              <a:rPr lang="en-US" sz="3200"/>
              <a:t>Dc Control System 2, Example</a:t>
            </a:r>
          </a:p>
        </p:txBody>
      </p:sp>
      <p:pic>
        <p:nvPicPr>
          <p:cNvPr id="519169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52380" y="1219200"/>
            <a:ext cx="6572420" cy="45413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98989B-C9B1-4CCF-A3B6-1F681A5080C1}" type="slidenum">
              <a:rPr lang="en-US"/>
              <a:pPr/>
              <a:t>96</a:t>
            </a:fld>
            <a:endParaRPr lang="en-US"/>
          </a:p>
        </p:txBody>
      </p:sp>
      <p:sp>
        <p:nvSpPr>
          <p:cNvPr id="46899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715962"/>
          </a:xfrm>
          <a:noFill/>
          <a:ln/>
        </p:spPr>
        <p:txBody>
          <a:bodyPr/>
          <a:lstStyle/>
          <a:p>
            <a:r>
              <a:rPr lang="en-US" sz="3200"/>
              <a:t>Dc Control System 2, Poles</a:t>
            </a:r>
          </a:p>
        </p:txBody>
      </p:sp>
      <p:pic>
        <p:nvPicPr>
          <p:cNvPr id="468997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3000" y="914400"/>
            <a:ext cx="6445250" cy="5802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C5B6B-96C0-44C0-80C1-D04D9E796077}" type="slidenum">
              <a:rPr lang="en-US"/>
              <a:pPr/>
              <a:t>97</a:t>
            </a:fld>
            <a:endParaRPr lang="en-US"/>
          </a:p>
        </p:txBody>
      </p:sp>
      <p:sp>
        <p:nvSpPr>
          <p:cNvPr id="47001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715962"/>
          </a:xfrm>
          <a:noFill/>
          <a:ln/>
        </p:spPr>
        <p:txBody>
          <a:bodyPr/>
          <a:lstStyle/>
          <a:p>
            <a:r>
              <a:rPr lang="en-US" sz="3200"/>
              <a:t>Dc Control System 2, Critical Gain</a:t>
            </a:r>
          </a:p>
        </p:txBody>
      </p:sp>
      <p:pic>
        <p:nvPicPr>
          <p:cNvPr id="470020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3000" y="1371600"/>
            <a:ext cx="2486025" cy="4008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70021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76800" y="1417638"/>
            <a:ext cx="2678113" cy="2925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C6D38-632C-4413-A42F-C386FD316A42}" type="slidenum">
              <a:rPr lang="en-US"/>
              <a:pPr/>
              <a:t>98</a:t>
            </a:fld>
            <a:endParaRPr lang="en-US"/>
          </a:p>
        </p:txBody>
      </p:sp>
      <p:sp>
        <p:nvSpPr>
          <p:cNvPr id="47104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715962"/>
          </a:xfrm>
          <a:noFill/>
          <a:ln/>
        </p:spPr>
        <p:txBody>
          <a:bodyPr/>
          <a:lstStyle/>
          <a:p>
            <a:r>
              <a:rPr lang="en-US" sz="3200"/>
              <a:t>Dc Control System 2 Waveforms, Low Gain</a:t>
            </a:r>
          </a:p>
        </p:txBody>
      </p:sp>
      <p:pic>
        <p:nvPicPr>
          <p:cNvPr id="471044" name="Picture 4" descr="DC Control 2"/>
          <p:cNvPicPr>
            <a:picLocks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47800" y="1143000"/>
            <a:ext cx="6108700" cy="5127625"/>
          </a:xfrm>
          <a:prstGeom prst="rect">
            <a:avLst/>
          </a:prstGeom>
          <a:noFill/>
        </p:spPr>
      </p:pic>
      <p:sp>
        <p:nvSpPr>
          <p:cNvPr id="471045" name="Text Box 5"/>
          <p:cNvSpPr txBox="1">
            <a:spLocks noChangeArrowheads="1"/>
          </p:cNvSpPr>
          <p:nvPr/>
        </p:nvSpPr>
        <p:spPr bwMode="auto">
          <a:xfrm>
            <a:off x="1600200" y="6248400"/>
            <a:ext cx="64277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commanded speed stepped from 200 rad/s to 250 rad/s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ADFF8-F5B8-4527-84F9-AD2A7AACC89C}" type="slidenum">
              <a:rPr lang="en-US"/>
              <a:pPr/>
              <a:t>99</a:t>
            </a:fld>
            <a:endParaRPr lang="en-US"/>
          </a:p>
        </p:txBody>
      </p:sp>
      <p:sp>
        <p:nvSpPr>
          <p:cNvPr id="472066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274638"/>
            <a:ext cx="8686800" cy="715962"/>
          </a:xfrm>
          <a:noFill/>
          <a:ln/>
        </p:spPr>
        <p:txBody>
          <a:bodyPr/>
          <a:lstStyle/>
          <a:p>
            <a:r>
              <a:rPr lang="en-US" sz="3200"/>
              <a:t>Dc Control System 2 Waveforms, Critical Gain</a:t>
            </a:r>
          </a:p>
        </p:txBody>
      </p:sp>
      <p:pic>
        <p:nvPicPr>
          <p:cNvPr id="472068" name="Picture 4" descr="DC Control 2"/>
          <p:cNvPicPr>
            <a:picLocks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47800" y="1143000"/>
            <a:ext cx="6108700" cy="5127625"/>
          </a:xfrm>
          <a:prstGeom prst="rect">
            <a:avLst/>
          </a:prstGeom>
          <a:noFill/>
        </p:spPr>
      </p:pic>
      <p:sp>
        <p:nvSpPr>
          <p:cNvPr id="472069" name="Text Box 5"/>
          <p:cNvSpPr txBox="1">
            <a:spLocks noChangeArrowheads="1"/>
          </p:cNvSpPr>
          <p:nvPr/>
        </p:nvSpPr>
        <p:spPr bwMode="auto">
          <a:xfrm>
            <a:off x="1600200" y="6248400"/>
            <a:ext cx="64277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commanded speed stepped from 200 rad/s to 250 rad/s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12515</TotalTime>
  <Words>1761</Words>
  <Application>Microsoft Office PowerPoint</Application>
  <PresentationFormat>On-screen Show (4:3)</PresentationFormat>
  <Paragraphs>461</Paragraphs>
  <Slides>113</Slides>
  <Notes>36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113</vt:i4>
      </vt:variant>
    </vt:vector>
  </HeadingPairs>
  <TitlesOfParts>
    <vt:vector size="115" baseType="lpstr">
      <vt:lpstr>Default Design</vt:lpstr>
      <vt:lpstr>Equation</vt:lpstr>
      <vt:lpstr>ECE 419/619 Electric Machines and Drives  Dc Drives</vt:lpstr>
      <vt:lpstr>Dc Motor Drives (Chapters 11 and 12)</vt:lpstr>
      <vt:lpstr>SCR Bridge Converter (Chapter 11)</vt:lpstr>
      <vt:lpstr>Operation Without Phase Delay and lc=0</vt:lpstr>
      <vt:lpstr>Operation with Phase Delay and lc=0</vt:lpstr>
      <vt:lpstr>Operation with Phase Delay and lc</vt:lpstr>
      <vt:lpstr>Equivalent Drive Average Model</vt:lpstr>
      <vt:lpstr>DC Drive Example</vt:lpstr>
      <vt:lpstr>Example Parameters</vt:lpstr>
      <vt:lpstr>Calculations with a = 0 and wr = 69.6 rad/s</vt:lpstr>
      <vt:lpstr>SCR Drive Simulation</vt:lpstr>
      <vt:lpstr>Simulation with a = 0 and wr = 69.6 rad/s</vt:lpstr>
      <vt:lpstr>Simulation with a = 0 and wr = 69.6 rad/s</vt:lpstr>
      <vt:lpstr>SCR Drive Startup</vt:lpstr>
      <vt:lpstr>Calculations with a = 21.6o and wr = 64.6 rad/s</vt:lpstr>
      <vt:lpstr>Simulation with a = 21.6o and wr = 64.6 rad/s</vt:lpstr>
      <vt:lpstr>SCR Drive Modes of Operation</vt:lpstr>
      <vt:lpstr>Zero Voltage Operation (a=90o)</vt:lpstr>
      <vt:lpstr>Negative Voltage Operation (a&gt;90o)</vt:lpstr>
      <vt:lpstr>Regenerative Operation</vt:lpstr>
      <vt:lpstr>Four-Quadrant SCR Drive</vt:lpstr>
      <vt:lpstr>Four-Quadrant SCR Drive Simulation</vt:lpstr>
      <vt:lpstr>Four-Quadrant SCR Drive Waveforms</vt:lpstr>
      <vt:lpstr>SCR Drives</vt:lpstr>
      <vt:lpstr>One-Quadrant PWM Dc Drive (Chapter 12)</vt:lpstr>
      <vt:lpstr>Two-Quadrant PWM Dc Drive</vt:lpstr>
      <vt:lpstr>Four-Quadrant PWM Dc Drive</vt:lpstr>
      <vt:lpstr>One-Quadrant Drive Waveforms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Discontinuous Operation</vt:lpstr>
      <vt:lpstr>PowerPoint Presentation</vt:lpstr>
      <vt:lpstr>Discontinuous Mode Example</vt:lpstr>
      <vt:lpstr>PowerPoint Presentation</vt:lpstr>
      <vt:lpstr>PowerPoint Presentation</vt:lpstr>
      <vt:lpstr>PowerPoint Presentation</vt:lpstr>
      <vt:lpstr>Dynamic Average-Value Motor Model</vt:lpstr>
      <vt:lpstr>Dynamic Average-Value Drive Model (continuous mode)</vt:lpstr>
      <vt:lpstr>Average-Value Model</vt:lpstr>
      <vt:lpstr>One-Quadrant Dc Drive (Detailed Model)</vt:lpstr>
      <vt:lpstr>Detailed Simulation Waveforms</vt:lpstr>
      <vt:lpstr>One-Quadrant Dc Drive (Average-Value)</vt:lpstr>
      <vt:lpstr>Average-Value Simulation Waveforms</vt:lpstr>
      <vt:lpstr>Two-Quadrant Drive Equations</vt:lpstr>
      <vt:lpstr>Non-Regenerative Source (Solutions)</vt:lpstr>
      <vt:lpstr>Non-Regenerative Source (Solutions)</vt:lpstr>
      <vt:lpstr>Drive Waveforms without Breaking Resistance</vt:lpstr>
      <vt:lpstr>Drive Waveforms with Breaking Resistance</vt:lpstr>
      <vt:lpstr>Four-Quadrant DC Drive</vt:lpstr>
      <vt:lpstr>Four-Quadrant Dc Drive Equations</vt:lpstr>
      <vt:lpstr>Dynamic Average-Value Model</vt:lpstr>
      <vt:lpstr>Hysteresis Control</vt:lpstr>
      <vt:lpstr>Hysteresis Control Current Limit</vt:lpstr>
      <vt:lpstr>Example Calculations</vt:lpstr>
      <vt:lpstr>Book Example: Loss of Current Tracking</vt:lpstr>
      <vt:lpstr>PWM Drives</vt:lpstr>
      <vt:lpstr>Dc Drive Example 1</vt:lpstr>
      <vt:lpstr>Dc Drive 1 Average-Value Model</vt:lpstr>
      <vt:lpstr>Steady-State Calculations</vt:lpstr>
      <vt:lpstr>Dc Drive 1 Dynamic Waveforms</vt:lpstr>
      <vt:lpstr>Dc Drive 1 Steady-State Waveforms</vt:lpstr>
      <vt:lpstr>Dc Drive Example 2</vt:lpstr>
      <vt:lpstr>Dc Drive 2 Average-Value Model</vt:lpstr>
      <vt:lpstr>Dc Drive 2 Dynamic Waveforms</vt:lpstr>
      <vt:lpstr>Dc Drive 2 Steady-State Waveforms</vt:lpstr>
      <vt:lpstr>Dc Drive Example 3</vt:lpstr>
      <vt:lpstr>Dc Drive 3 Dynamic Waveforms</vt:lpstr>
      <vt:lpstr>Dc Drive 3 Steady-State Waveforms</vt:lpstr>
      <vt:lpstr>Dc Drive Example 4</vt:lpstr>
      <vt:lpstr>Dc Drive 4, Delta Control</vt:lpstr>
      <vt:lpstr>Dc Drive 4 Dynamic Waveforms</vt:lpstr>
      <vt:lpstr>Dc Drive 4 Steady-State Waveforms</vt:lpstr>
      <vt:lpstr>Dc Drive Examples</vt:lpstr>
      <vt:lpstr>Classical Control System</vt:lpstr>
      <vt:lpstr>Second-Order System</vt:lpstr>
      <vt:lpstr>Dc Control System Example 1 </vt:lpstr>
      <vt:lpstr>Dc Control System 1, Drive Model </vt:lpstr>
      <vt:lpstr>Dc Control System 1, Transfer Function </vt:lpstr>
      <vt:lpstr>Dc Control System 1 Example </vt:lpstr>
      <vt:lpstr>Dc Control System 1 Poles </vt:lpstr>
      <vt:lpstr>Dc Control System 1, Critical Gain </vt:lpstr>
      <vt:lpstr>Dc Control System Example 2 </vt:lpstr>
      <vt:lpstr>Dc Control System 2, Equations </vt:lpstr>
      <vt:lpstr>Dc Control System 2, Transfer Function</vt:lpstr>
      <vt:lpstr>Dc Control System 2, Example</vt:lpstr>
      <vt:lpstr>Dc Control System 2, Poles</vt:lpstr>
      <vt:lpstr>Dc Control System 2, Critical Gain</vt:lpstr>
      <vt:lpstr>Dc Control System 2 Waveforms, Low Gain</vt:lpstr>
      <vt:lpstr>Dc Control System 2 Waveforms, Critical Gain</vt:lpstr>
      <vt:lpstr>Dc Control System 2 Waveforms, High Gain</vt:lpstr>
      <vt:lpstr>Dc Control System Example 3 </vt:lpstr>
      <vt:lpstr>Vehicle System</vt:lpstr>
      <vt:lpstr>Vehicle Equations</vt:lpstr>
      <vt:lpstr>DC Control System 3, Transfer Function</vt:lpstr>
      <vt:lpstr>Dc Control System 3, Example</vt:lpstr>
      <vt:lpstr>Dc Control System 3, Poles</vt:lpstr>
      <vt:lpstr>Dc Control System 3, Critical Gain</vt:lpstr>
      <vt:lpstr>Dc Control System 3 Waveforms, Low Gain</vt:lpstr>
      <vt:lpstr>Dc Control System 3 Waveforms, Critical Gain</vt:lpstr>
      <vt:lpstr>Dc Control System 3 Waveforms, High Gain</vt:lpstr>
      <vt:lpstr>Dc Control Examples</vt:lpstr>
      <vt:lpstr>Second-Order System Under-Damped Response</vt:lpstr>
      <vt:lpstr>Analysis and Design Equations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PC</dc:creator>
  <cp:lastModifiedBy>Nikitas Zagoras</cp:lastModifiedBy>
  <cp:revision>720</cp:revision>
  <cp:lastPrinted>1601-01-01T00:00:00Z</cp:lastPrinted>
  <dcterms:created xsi:type="dcterms:W3CDTF">1601-01-01T00:00:00Z</dcterms:created>
  <dcterms:modified xsi:type="dcterms:W3CDTF">2013-01-15T18:25:31Z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</Properties>
</file>